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13" r:id="rId2"/>
    <p:sldId id="616" r:id="rId3"/>
    <p:sldId id="635" r:id="rId4"/>
    <p:sldId id="623" r:id="rId5"/>
    <p:sldId id="624" r:id="rId6"/>
    <p:sldId id="625" r:id="rId7"/>
    <p:sldId id="637" r:id="rId8"/>
    <p:sldId id="626" r:id="rId9"/>
    <p:sldId id="632" r:id="rId10"/>
    <p:sldId id="627" r:id="rId11"/>
    <p:sldId id="628" r:id="rId12"/>
    <p:sldId id="633" r:id="rId13"/>
    <p:sldId id="629" r:id="rId14"/>
    <p:sldId id="630" r:id="rId15"/>
    <p:sldId id="634" r:id="rId16"/>
    <p:sldId id="631" r:id="rId17"/>
    <p:sldId id="636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u="sng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u="sng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u="sng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u="sng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chen Wang (Student)" initials="FW(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6600"/>
    <a:srgbClr val="F4FEBA"/>
    <a:srgbClr val="F17C65"/>
    <a:srgbClr val="F4CEC4"/>
    <a:srgbClr val="000066"/>
    <a:srgbClr val="FF0000"/>
    <a:srgbClr val="FFFF00"/>
    <a:srgbClr val="777777"/>
    <a:srgbClr val="3333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07" autoAdjust="0"/>
    <p:restoredTop sz="92285" autoAdjust="0"/>
  </p:normalViewPr>
  <p:slideViewPr>
    <p:cSldViewPr>
      <p:cViewPr varScale="1">
        <p:scale>
          <a:sx n="112" d="100"/>
          <a:sy n="112" d="100"/>
        </p:scale>
        <p:origin x="1782" y="96"/>
      </p:cViewPr>
      <p:guideLst>
        <p:guide orient="horz" pos="217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72"/>
      </p:cViewPr>
      <p:guideLst>
        <p:guide orient="horz" pos="2903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vind Adhith Pandian Saravanakumaran" userId="f777e52a-fee7-4896-819a-3af00fbfc708" providerId="ADAL" clId="{19C0A846-65A4-4642-8B68-A5948A21EA92}"/>
    <pc:docChg chg="addSld">
      <pc:chgData name="Aravind Adhith Pandian Saravanakumaran" userId="f777e52a-fee7-4896-819a-3af00fbfc708" providerId="ADAL" clId="{19C0A846-65A4-4642-8B68-A5948A21EA92}" dt="2022-11-20T18:07:06.368" v="0" actId="680"/>
      <pc:docMkLst>
        <pc:docMk/>
      </pc:docMkLst>
      <pc:sldChg chg="new">
        <pc:chgData name="Aravind Adhith Pandian Saravanakumaran" userId="f777e52a-fee7-4896-819a-3af00fbfc708" providerId="ADAL" clId="{19C0A846-65A4-4642-8B68-A5948A21EA92}" dt="2022-11-20T18:07:06.368" v="0" actId="680"/>
        <pc:sldMkLst>
          <pc:docMk/>
          <pc:sldMk cId="3207990996" sldId="637"/>
        </pc:sldMkLst>
      </pc:sldChg>
    </pc:docChg>
  </pc:docChgLst>
  <pc:docChgLst>
    <pc:chgData name="Monish Dev Sudhakhar" userId="74bc458a5fe387f4" providerId="LiveId" clId="{C8804D13-95AF-42AF-96E4-6012E3D6EBFE}"/>
    <pc:docChg chg="custSel addSld delSld modSld">
      <pc:chgData name="Monish Dev Sudhakhar" userId="74bc458a5fe387f4" providerId="LiveId" clId="{C8804D13-95AF-42AF-96E4-6012E3D6EBFE}" dt="2021-11-27T07:31:38.074" v="269" actId="20577"/>
      <pc:docMkLst>
        <pc:docMk/>
      </pc:docMkLst>
      <pc:sldChg chg="modSp mod">
        <pc:chgData name="Monish Dev Sudhakhar" userId="74bc458a5fe387f4" providerId="LiveId" clId="{C8804D13-95AF-42AF-96E4-6012E3D6EBFE}" dt="2021-11-26T23:22:51.404" v="74" actId="20577"/>
        <pc:sldMkLst>
          <pc:docMk/>
          <pc:sldMk cId="0" sldId="513"/>
        </pc:sldMkLst>
        <pc:spChg chg="mod">
          <ac:chgData name="Monish Dev Sudhakhar" userId="74bc458a5fe387f4" providerId="LiveId" clId="{C8804D13-95AF-42AF-96E4-6012E3D6EBFE}" dt="2021-11-26T23:22:51.404" v="74" actId="20577"/>
          <ac:spMkLst>
            <pc:docMk/>
            <pc:sldMk cId="0" sldId="513"/>
            <ac:spMk id="2" creationId="{00000000-0000-0000-0000-000000000000}"/>
          </ac:spMkLst>
        </pc:spChg>
        <pc:spChg chg="mod">
          <ac:chgData name="Monish Dev Sudhakhar" userId="74bc458a5fe387f4" providerId="LiveId" clId="{C8804D13-95AF-42AF-96E4-6012E3D6EBFE}" dt="2021-11-26T23:22:39.686" v="57" actId="20577"/>
          <ac:spMkLst>
            <pc:docMk/>
            <pc:sldMk cId="0" sldId="513"/>
            <ac:spMk id="211971" creationId="{00000000-0000-0000-0000-000000000000}"/>
          </ac:spMkLst>
        </pc:spChg>
      </pc:sldChg>
      <pc:sldChg chg="del">
        <pc:chgData name="Monish Dev Sudhakhar" userId="74bc458a5fe387f4" providerId="LiveId" clId="{C8804D13-95AF-42AF-96E4-6012E3D6EBFE}" dt="2021-11-26T23:22:01.050" v="0" actId="47"/>
        <pc:sldMkLst>
          <pc:docMk/>
          <pc:sldMk cId="0" sldId="606"/>
        </pc:sldMkLst>
      </pc:sldChg>
      <pc:sldChg chg="del">
        <pc:chgData name="Monish Dev Sudhakhar" userId="74bc458a5fe387f4" providerId="LiveId" clId="{C8804D13-95AF-42AF-96E4-6012E3D6EBFE}" dt="2021-11-26T23:22:01.050" v="0" actId="47"/>
        <pc:sldMkLst>
          <pc:docMk/>
          <pc:sldMk cId="0" sldId="608"/>
        </pc:sldMkLst>
      </pc:sldChg>
      <pc:sldChg chg="del">
        <pc:chgData name="Monish Dev Sudhakhar" userId="74bc458a5fe387f4" providerId="LiveId" clId="{C8804D13-95AF-42AF-96E4-6012E3D6EBFE}" dt="2021-11-26T23:22:01.050" v="0" actId="47"/>
        <pc:sldMkLst>
          <pc:docMk/>
          <pc:sldMk cId="0" sldId="609"/>
        </pc:sldMkLst>
      </pc:sldChg>
      <pc:sldChg chg="del">
        <pc:chgData name="Monish Dev Sudhakhar" userId="74bc458a5fe387f4" providerId="LiveId" clId="{C8804D13-95AF-42AF-96E4-6012E3D6EBFE}" dt="2021-11-26T23:22:01.050" v="0" actId="47"/>
        <pc:sldMkLst>
          <pc:docMk/>
          <pc:sldMk cId="0" sldId="610"/>
        </pc:sldMkLst>
      </pc:sldChg>
      <pc:sldChg chg="del">
        <pc:chgData name="Monish Dev Sudhakhar" userId="74bc458a5fe387f4" providerId="LiveId" clId="{C8804D13-95AF-42AF-96E4-6012E3D6EBFE}" dt="2021-11-26T23:22:01.050" v="0" actId="47"/>
        <pc:sldMkLst>
          <pc:docMk/>
          <pc:sldMk cId="0" sldId="614"/>
        </pc:sldMkLst>
      </pc:sldChg>
      <pc:sldChg chg="del">
        <pc:chgData name="Monish Dev Sudhakhar" userId="74bc458a5fe387f4" providerId="LiveId" clId="{C8804D13-95AF-42AF-96E4-6012E3D6EBFE}" dt="2021-11-26T23:22:01.050" v="0" actId="47"/>
        <pc:sldMkLst>
          <pc:docMk/>
          <pc:sldMk cId="0" sldId="615"/>
        </pc:sldMkLst>
      </pc:sldChg>
      <pc:sldChg chg="modSp mod">
        <pc:chgData name="Monish Dev Sudhakhar" userId="74bc458a5fe387f4" providerId="LiveId" clId="{C8804D13-95AF-42AF-96E4-6012E3D6EBFE}" dt="2021-11-26T23:47:37.633" v="100" actId="403"/>
        <pc:sldMkLst>
          <pc:docMk/>
          <pc:sldMk cId="0" sldId="616"/>
        </pc:sldMkLst>
        <pc:spChg chg="mod">
          <ac:chgData name="Monish Dev Sudhakhar" userId="74bc458a5fe387f4" providerId="LiveId" clId="{C8804D13-95AF-42AF-96E4-6012E3D6EBFE}" dt="2021-11-26T23:47:37.633" v="100" actId="403"/>
          <ac:spMkLst>
            <pc:docMk/>
            <pc:sldMk cId="0" sldId="616"/>
            <ac:spMk id="3" creationId="{00000000-0000-0000-0000-000000000000}"/>
          </ac:spMkLst>
        </pc:spChg>
      </pc:sldChg>
      <pc:sldChg chg="del">
        <pc:chgData name="Monish Dev Sudhakhar" userId="74bc458a5fe387f4" providerId="LiveId" clId="{C8804D13-95AF-42AF-96E4-6012E3D6EBFE}" dt="2021-11-26T23:22:01.050" v="0" actId="47"/>
        <pc:sldMkLst>
          <pc:docMk/>
          <pc:sldMk cId="0" sldId="620"/>
        </pc:sldMkLst>
      </pc:sldChg>
      <pc:sldChg chg="addSp delSp modSp mod">
        <pc:chgData name="Monish Dev Sudhakhar" userId="74bc458a5fe387f4" providerId="LiveId" clId="{C8804D13-95AF-42AF-96E4-6012E3D6EBFE}" dt="2021-11-26T23:46:07.684" v="82" actId="403"/>
        <pc:sldMkLst>
          <pc:docMk/>
          <pc:sldMk cId="601241925" sldId="622"/>
        </pc:sldMkLst>
        <pc:spChg chg="mod">
          <ac:chgData name="Monish Dev Sudhakhar" userId="74bc458a5fe387f4" providerId="LiveId" clId="{C8804D13-95AF-42AF-96E4-6012E3D6EBFE}" dt="2021-11-26T23:46:07.684" v="82" actId="403"/>
          <ac:spMkLst>
            <pc:docMk/>
            <pc:sldMk cId="601241925" sldId="622"/>
            <ac:spMk id="211970" creationId="{00000000-0000-0000-0000-000000000000}"/>
          </ac:spMkLst>
        </pc:spChg>
        <pc:graphicFrameChg chg="add del mod">
          <ac:chgData name="Monish Dev Sudhakhar" userId="74bc458a5fe387f4" providerId="LiveId" clId="{C8804D13-95AF-42AF-96E4-6012E3D6EBFE}" dt="2021-11-26T23:45:46.862" v="76"/>
          <ac:graphicFrameMkLst>
            <pc:docMk/>
            <pc:sldMk cId="601241925" sldId="622"/>
            <ac:graphicFrameMk id="2" creationId="{41D9E212-9EF6-4AE3-A336-7EBCCA3FA53F}"/>
          </ac:graphicFrameMkLst>
        </pc:graphicFrameChg>
      </pc:sldChg>
      <pc:sldChg chg="modSp new mod">
        <pc:chgData name="Monish Dev Sudhakhar" userId="74bc458a5fe387f4" providerId="LiveId" clId="{C8804D13-95AF-42AF-96E4-6012E3D6EBFE}" dt="2021-11-27T07:31:38.074" v="269" actId="20577"/>
        <pc:sldMkLst>
          <pc:docMk/>
          <pc:sldMk cId="245036158" sldId="623"/>
        </pc:sldMkLst>
        <pc:spChg chg="mod">
          <ac:chgData name="Monish Dev Sudhakhar" userId="74bc458a5fe387f4" providerId="LiveId" clId="{C8804D13-95AF-42AF-96E4-6012E3D6EBFE}" dt="2021-11-27T07:28:45.558" v="131" actId="20577"/>
          <ac:spMkLst>
            <pc:docMk/>
            <pc:sldMk cId="245036158" sldId="623"/>
            <ac:spMk id="2" creationId="{4E4F9BCB-8241-4149-AB4B-7017E0F53276}"/>
          </ac:spMkLst>
        </pc:spChg>
        <pc:spChg chg="mod">
          <ac:chgData name="Monish Dev Sudhakhar" userId="74bc458a5fe387f4" providerId="LiveId" clId="{C8804D13-95AF-42AF-96E4-6012E3D6EBFE}" dt="2021-11-27T07:31:38.074" v="269" actId="20577"/>
          <ac:spMkLst>
            <pc:docMk/>
            <pc:sldMk cId="245036158" sldId="623"/>
            <ac:spMk id="3" creationId="{25C7EED2-E201-4428-AB70-A204D6E15B0C}"/>
          </ac:spMkLst>
        </pc:spChg>
      </pc:sldChg>
      <pc:sldChg chg="del">
        <pc:chgData name="Monish Dev Sudhakhar" userId="74bc458a5fe387f4" providerId="LiveId" clId="{C8804D13-95AF-42AF-96E4-6012E3D6EBFE}" dt="2021-11-26T23:22:01.050" v="0" actId="47"/>
        <pc:sldMkLst>
          <pc:docMk/>
          <pc:sldMk cId="3254343820" sldId="623"/>
        </pc:sldMkLst>
      </pc:sldChg>
      <pc:sldChg chg="del">
        <pc:chgData name="Monish Dev Sudhakhar" userId="74bc458a5fe387f4" providerId="LiveId" clId="{C8804D13-95AF-42AF-96E4-6012E3D6EBFE}" dt="2021-11-26T23:22:01.050" v="0" actId="47"/>
        <pc:sldMkLst>
          <pc:docMk/>
          <pc:sldMk cId="870728310" sldId="624"/>
        </pc:sldMkLst>
      </pc:sldChg>
      <pc:sldChg chg="del">
        <pc:chgData name="Monish Dev Sudhakhar" userId="74bc458a5fe387f4" providerId="LiveId" clId="{C8804D13-95AF-42AF-96E4-6012E3D6EBFE}" dt="2021-11-26T23:22:01.050" v="0" actId="47"/>
        <pc:sldMkLst>
          <pc:docMk/>
          <pc:sldMk cId="1562446086" sldId="625"/>
        </pc:sldMkLst>
      </pc:sldChg>
    </pc:docChg>
  </pc:docChgLst>
  <pc:docChgLst>
    <pc:chgData name="Monish Dev Sudhakhar" userId="74bc458a5fe387f4" providerId="LiveId" clId="{6253B7BE-02C2-4236-93B4-3895E8C39F03}"/>
    <pc:docChg chg="undo custSel modSld">
      <pc:chgData name="Monish Dev Sudhakhar" userId="74bc458a5fe387f4" providerId="LiveId" clId="{6253B7BE-02C2-4236-93B4-3895E8C39F03}" dt="2021-12-02T01:58:41.300" v="1219" actId="20577"/>
      <pc:docMkLst>
        <pc:docMk/>
      </pc:docMkLst>
      <pc:sldChg chg="modSp mod">
        <pc:chgData name="Monish Dev Sudhakhar" userId="74bc458a5fe387f4" providerId="LiveId" clId="{6253B7BE-02C2-4236-93B4-3895E8C39F03}" dt="2021-12-01T18:21:18.906" v="6" actId="20577"/>
        <pc:sldMkLst>
          <pc:docMk/>
          <pc:sldMk cId="0" sldId="513"/>
        </pc:sldMkLst>
        <pc:spChg chg="mod">
          <ac:chgData name="Monish Dev Sudhakhar" userId="74bc458a5fe387f4" providerId="LiveId" clId="{6253B7BE-02C2-4236-93B4-3895E8C39F03}" dt="2021-12-01T18:21:06.794" v="3" actId="207"/>
          <ac:spMkLst>
            <pc:docMk/>
            <pc:sldMk cId="0" sldId="513"/>
            <ac:spMk id="2" creationId="{00000000-0000-0000-0000-000000000000}"/>
          </ac:spMkLst>
        </pc:spChg>
        <pc:spChg chg="mod">
          <ac:chgData name="Monish Dev Sudhakhar" userId="74bc458a5fe387f4" providerId="LiveId" clId="{6253B7BE-02C2-4236-93B4-3895E8C39F03}" dt="2021-12-01T18:21:18.906" v="6" actId="20577"/>
          <ac:spMkLst>
            <pc:docMk/>
            <pc:sldMk cId="0" sldId="513"/>
            <ac:spMk id="211970" creationId="{00000000-0000-0000-0000-000000000000}"/>
          </ac:spMkLst>
        </pc:spChg>
        <pc:spChg chg="mod">
          <ac:chgData name="Monish Dev Sudhakhar" userId="74bc458a5fe387f4" providerId="LiveId" clId="{6253B7BE-02C2-4236-93B4-3895E8C39F03}" dt="2021-12-01T18:20:57.873" v="1" actId="207"/>
          <ac:spMkLst>
            <pc:docMk/>
            <pc:sldMk cId="0" sldId="513"/>
            <ac:spMk id="211971" creationId="{00000000-0000-0000-0000-000000000000}"/>
          </ac:spMkLst>
        </pc:spChg>
      </pc:sldChg>
      <pc:sldChg chg="addSp delSp modSp mod setBg">
        <pc:chgData name="Monish Dev Sudhakhar" userId="74bc458a5fe387f4" providerId="LiveId" clId="{6253B7BE-02C2-4236-93B4-3895E8C39F03}" dt="2021-12-02T01:58:41.300" v="1219" actId="20577"/>
        <pc:sldMkLst>
          <pc:docMk/>
          <pc:sldMk cId="245036158" sldId="623"/>
        </pc:sldMkLst>
        <pc:spChg chg="del mod">
          <ac:chgData name="Monish Dev Sudhakhar" userId="74bc458a5fe387f4" providerId="LiveId" clId="{6253B7BE-02C2-4236-93B4-3895E8C39F03}" dt="2021-12-01T22:48:32.117" v="508"/>
          <ac:spMkLst>
            <pc:docMk/>
            <pc:sldMk cId="245036158" sldId="623"/>
            <ac:spMk id="3" creationId="{25C7EED2-E201-4428-AB70-A204D6E15B0C}"/>
          </ac:spMkLst>
        </pc:spChg>
        <pc:graphicFrameChg chg="add mod modGraphic">
          <ac:chgData name="Monish Dev Sudhakhar" userId="74bc458a5fe387f4" providerId="LiveId" clId="{6253B7BE-02C2-4236-93B4-3895E8C39F03}" dt="2021-12-02T01:58:41.300" v="1219" actId="20577"/>
          <ac:graphicFrameMkLst>
            <pc:docMk/>
            <pc:sldMk cId="245036158" sldId="623"/>
            <ac:graphicFrameMk id="4" creationId="{1AFBE511-F30D-4E8B-B9EE-14C89F32939F}"/>
          </ac:graphicFrameMkLst>
        </pc:graphicFrameChg>
      </pc:sldChg>
      <pc:sldChg chg="addSp delSp modSp mod">
        <pc:chgData name="Monish Dev Sudhakhar" userId="74bc458a5fe387f4" providerId="LiveId" clId="{6253B7BE-02C2-4236-93B4-3895E8C39F03}" dt="2021-12-02T01:24:27.758" v="798" actId="21"/>
        <pc:sldMkLst>
          <pc:docMk/>
          <pc:sldMk cId="1295848751" sldId="624"/>
        </pc:sldMkLst>
        <pc:spChg chg="mod">
          <ac:chgData name="Monish Dev Sudhakhar" userId="74bc458a5fe387f4" providerId="LiveId" clId="{6253B7BE-02C2-4236-93B4-3895E8C39F03}" dt="2021-12-01T22:53:47.904" v="615" actId="113"/>
          <ac:spMkLst>
            <pc:docMk/>
            <pc:sldMk cId="1295848751" sldId="624"/>
            <ac:spMk id="3" creationId="{64A46A03-42B0-4819-B7EA-16F2A6DB1178}"/>
          </ac:spMkLst>
        </pc:spChg>
        <pc:graphicFrameChg chg="mod modGraphic">
          <ac:chgData name="Monish Dev Sudhakhar" userId="74bc458a5fe387f4" providerId="LiveId" clId="{6253B7BE-02C2-4236-93B4-3895E8C39F03}" dt="2021-12-01T22:52:15.093" v="545" actId="1076"/>
          <ac:graphicFrameMkLst>
            <pc:docMk/>
            <pc:sldMk cId="1295848751" sldId="624"/>
            <ac:graphicFrameMk id="4" creationId="{CE2742EB-4177-409B-8E32-BA624986DEBF}"/>
          </ac:graphicFrameMkLst>
        </pc:graphicFrameChg>
        <pc:picChg chg="add mod">
          <ac:chgData name="Monish Dev Sudhakhar" userId="74bc458a5fe387f4" providerId="LiveId" clId="{6253B7BE-02C2-4236-93B4-3895E8C39F03}" dt="2021-12-02T01:24:25.909" v="797" actId="1076"/>
          <ac:picMkLst>
            <pc:docMk/>
            <pc:sldMk cId="1295848751" sldId="624"/>
            <ac:picMk id="6" creationId="{9D822454-7BEB-4764-A917-B9EAA2F02CB2}"/>
          </ac:picMkLst>
        </pc:picChg>
        <pc:picChg chg="del mod">
          <ac:chgData name="Monish Dev Sudhakhar" userId="74bc458a5fe387f4" providerId="LiveId" clId="{6253B7BE-02C2-4236-93B4-3895E8C39F03}" dt="2021-12-02T01:24:27.758" v="798" actId="21"/>
          <ac:picMkLst>
            <pc:docMk/>
            <pc:sldMk cId="1295848751" sldId="624"/>
            <ac:picMk id="2054" creationId="{7086DF23-B872-477A-931F-B8E00E39DCA8}"/>
          </ac:picMkLst>
        </pc:picChg>
      </pc:sldChg>
      <pc:sldChg chg="addSp modSp mod">
        <pc:chgData name="Monish Dev Sudhakhar" userId="74bc458a5fe387f4" providerId="LiveId" clId="{6253B7BE-02C2-4236-93B4-3895E8C39F03}" dt="2021-12-02T01:24:40.227" v="802" actId="14100"/>
        <pc:sldMkLst>
          <pc:docMk/>
          <pc:sldMk cId="820751450" sldId="625"/>
        </pc:sldMkLst>
        <pc:spChg chg="mod">
          <ac:chgData name="Monish Dev Sudhakhar" userId="74bc458a5fe387f4" providerId="LiveId" clId="{6253B7BE-02C2-4236-93B4-3895E8C39F03}" dt="2021-12-02T01:12:05.155" v="626" actId="115"/>
          <ac:spMkLst>
            <pc:docMk/>
            <pc:sldMk cId="820751450" sldId="625"/>
            <ac:spMk id="3" creationId="{836CF1DA-EFD9-40A1-A4BE-B384F86A3497}"/>
          </ac:spMkLst>
        </pc:spChg>
        <pc:graphicFrameChg chg="mod modGraphic">
          <ac:chgData name="Monish Dev Sudhakhar" userId="74bc458a5fe387f4" providerId="LiveId" clId="{6253B7BE-02C2-4236-93B4-3895E8C39F03}" dt="2021-12-02T01:24:33.181" v="799" actId="1076"/>
          <ac:graphicFrameMkLst>
            <pc:docMk/>
            <pc:sldMk cId="820751450" sldId="625"/>
            <ac:graphicFrameMk id="4" creationId="{547CEC9C-EF29-4828-AECD-4B026F883049}"/>
          </ac:graphicFrameMkLst>
        </pc:graphicFrameChg>
        <pc:picChg chg="add mod">
          <ac:chgData name="Monish Dev Sudhakhar" userId="74bc458a5fe387f4" providerId="LiveId" clId="{6253B7BE-02C2-4236-93B4-3895E8C39F03}" dt="2021-12-02T01:24:40.227" v="802" actId="14100"/>
          <ac:picMkLst>
            <pc:docMk/>
            <pc:sldMk cId="820751450" sldId="625"/>
            <ac:picMk id="5" creationId="{48DDFDAF-7B9C-4EC0-A6F1-0CAD22D5CD5D}"/>
          </ac:picMkLst>
        </pc:picChg>
      </pc:sldChg>
      <pc:sldChg chg="modSp mod">
        <pc:chgData name="Monish Dev Sudhakhar" userId="74bc458a5fe387f4" providerId="LiveId" clId="{6253B7BE-02C2-4236-93B4-3895E8C39F03}" dt="2021-12-02T01:18:59.292" v="792" actId="20577"/>
        <pc:sldMkLst>
          <pc:docMk/>
          <pc:sldMk cId="3585577941" sldId="626"/>
        </pc:sldMkLst>
        <pc:spChg chg="mod">
          <ac:chgData name="Monish Dev Sudhakhar" userId="74bc458a5fe387f4" providerId="LiveId" clId="{6253B7BE-02C2-4236-93B4-3895E8C39F03}" dt="2021-12-02T01:18:59.292" v="792" actId="20577"/>
          <ac:spMkLst>
            <pc:docMk/>
            <pc:sldMk cId="3585577941" sldId="626"/>
            <ac:spMk id="3" creationId="{2F2B6AE1-8A16-444B-99C2-CD7108D75A8F}"/>
          </ac:spMkLst>
        </pc:spChg>
      </pc:sldChg>
      <pc:sldChg chg="modSp mod">
        <pc:chgData name="Monish Dev Sudhakhar" userId="74bc458a5fe387f4" providerId="LiveId" clId="{6253B7BE-02C2-4236-93B4-3895E8C39F03}" dt="2021-12-02T01:26:22.262" v="814" actId="113"/>
        <pc:sldMkLst>
          <pc:docMk/>
          <pc:sldMk cId="1836687508" sldId="627"/>
        </pc:sldMkLst>
        <pc:spChg chg="mod">
          <ac:chgData name="Monish Dev Sudhakhar" userId="74bc458a5fe387f4" providerId="LiveId" clId="{6253B7BE-02C2-4236-93B4-3895E8C39F03}" dt="2021-12-02T01:26:13.753" v="812" actId="113"/>
          <ac:spMkLst>
            <pc:docMk/>
            <pc:sldMk cId="1836687508" sldId="627"/>
            <ac:spMk id="16" creationId="{875E3052-1FE5-4BE8-9A3E-D8C134D8EE5B}"/>
          </ac:spMkLst>
        </pc:spChg>
        <pc:spChg chg="mod">
          <ac:chgData name="Monish Dev Sudhakhar" userId="74bc458a5fe387f4" providerId="LiveId" clId="{6253B7BE-02C2-4236-93B4-3895E8C39F03}" dt="2021-12-02T01:26:17.010" v="813" actId="113"/>
          <ac:spMkLst>
            <pc:docMk/>
            <pc:sldMk cId="1836687508" sldId="627"/>
            <ac:spMk id="18" creationId="{1E00F967-4CC8-4810-8790-1306201DF952}"/>
          </ac:spMkLst>
        </pc:spChg>
        <pc:spChg chg="mod">
          <ac:chgData name="Monish Dev Sudhakhar" userId="74bc458a5fe387f4" providerId="LiveId" clId="{6253B7BE-02C2-4236-93B4-3895E8C39F03}" dt="2021-12-02T01:26:22.262" v="814" actId="113"/>
          <ac:spMkLst>
            <pc:docMk/>
            <pc:sldMk cId="1836687508" sldId="627"/>
            <ac:spMk id="20" creationId="{748F44C7-9CCB-45D1-9FCC-DADE115FFA0B}"/>
          </ac:spMkLst>
        </pc:spChg>
      </pc:sldChg>
      <pc:sldChg chg="addSp modSp mod">
        <pc:chgData name="Monish Dev Sudhakhar" userId="74bc458a5fe387f4" providerId="LiveId" clId="{6253B7BE-02C2-4236-93B4-3895E8C39F03}" dt="2021-12-02T01:55:46.748" v="1024" actId="1076"/>
        <pc:sldMkLst>
          <pc:docMk/>
          <pc:sldMk cId="1950481033" sldId="630"/>
        </pc:sldMkLst>
        <pc:spChg chg="mod">
          <ac:chgData name="Monish Dev Sudhakhar" userId="74bc458a5fe387f4" providerId="LiveId" clId="{6253B7BE-02C2-4236-93B4-3895E8C39F03}" dt="2021-12-02T01:55:40.530" v="1023" actId="404"/>
          <ac:spMkLst>
            <pc:docMk/>
            <pc:sldMk cId="1950481033" sldId="630"/>
            <ac:spMk id="3" creationId="{D548480D-8979-46EF-900E-7AD77A178749}"/>
          </ac:spMkLst>
        </pc:spChg>
        <pc:graphicFrameChg chg="add mod">
          <ac:chgData name="Monish Dev Sudhakhar" userId="74bc458a5fe387f4" providerId="LiveId" clId="{6253B7BE-02C2-4236-93B4-3895E8C39F03}" dt="2021-12-02T01:55:46.748" v="1024" actId="1076"/>
          <ac:graphicFrameMkLst>
            <pc:docMk/>
            <pc:sldMk cId="1950481033" sldId="630"/>
            <ac:graphicFrameMk id="4" creationId="{BB631FF3-0972-4FD4-B2E7-9F95ED2C2BAD}"/>
          </ac:graphicFrameMkLst>
        </pc:graphicFrameChg>
      </pc:sldChg>
      <pc:sldChg chg="modSp mod">
        <pc:chgData name="Monish Dev Sudhakhar" userId="74bc458a5fe387f4" providerId="LiveId" clId="{6253B7BE-02C2-4236-93B4-3895E8C39F03}" dt="2021-12-02T01:15:52.025" v="627" actId="113"/>
        <pc:sldMkLst>
          <pc:docMk/>
          <pc:sldMk cId="2563181211" sldId="631"/>
        </pc:sldMkLst>
        <pc:spChg chg="mod">
          <ac:chgData name="Monish Dev Sudhakhar" userId="74bc458a5fe387f4" providerId="LiveId" clId="{6253B7BE-02C2-4236-93B4-3895E8C39F03}" dt="2021-12-01T18:22:17.076" v="30" actId="20577"/>
          <ac:spMkLst>
            <pc:docMk/>
            <pc:sldMk cId="2563181211" sldId="631"/>
            <ac:spMk id="2" creationId="{69C1236E-99F6-4E2F-AA03-845EAB3C9B48}"/>
          </ac:spMkLst>
        </pc:spChg>
        <pc:spChg chg="mod">
          <ac:chgData name="Monish Dev Sudhakhar" userId="74bc458a5fe387f4" providerId="LiveId" clId="{6253B7BE-02C2-4236-93B4-3895E8C39F03}" dt="2021-12-02T01:15:52.025" v="627" actId="113"/>
          <ac:spMkLst>
            <pc:docMk/>
            <pc:sldMk cId="2563181211" sldId="631"/>
            <ac:spMk id="3" creationId="{7038A533-CBCB-4F26-BAAE-85DC7DBC5FAB}"/>
          </ac:spMkLst>
        </pc:spChg>
      </pc:sldChg>
      <pc:sldChg chg="modSp mod">
        <pc:chgData name="Monish Dev Sudhakhar" userId="74bc458a5fe387f4" providerId="LiveId" clId="{6253B7BE-02C2-4236-93B4-3895E8C39F03}" dt="2021-12-02T01:18:09.605" v="715" actId="5793"/>
        <pc:sldMkLst>
          <pc:docMk/>
          <pc:sldMk cId="1842753785" sldId="632"/>
        </pc:sldMkLst>
        <pc:spChg chg="mod">
          <ac:chgData name="Monish Dev Sudhakhar" userId="74bc458a5fe387f4" providerId="LiveId" clId="{6253B7BE-02C2-4236-93B4-3895E8C39F03}" dt="2021-12-02T01:18:09.605" v="715" actId="5793"/>
          <ac:spMkLst>
            <pc:docMk/>
            <pc:sldMk cId="1842753785" sldId="632"/>
            <ac:spMk id="3" creationId="{D33784E0-3D3E-4671-A899-944AA43E7EC6}"/>
          </ac:spMkLst>
        </pc:spChg>
      </pc:sldChg>
      <pc:sldChg chg="addSp delSp modSp mod">
        <pc:chgData name="Monish Dev Sudhakhar" userId="74bc458a5fe387f4" providerId="LiveId" clId="{6253B7BE-02C2-4236-93B4-3895E8C39F03}" dt="2021-12-02T01:55:10.983" v="1020" actId="1076"/>
        <pc:sldMkLst>
          <pc:docMk/>
          <pc:sldMk cId="2120614513" sldId="634"/>
        </pc:sldMkLst>
        <pc:spChg chg="add mod">
          <ac:chgData name="Monish Dev Sudhakhar" userId="74bc458a5fe387f4" providerId="LiveId" clId="{6253B7BE-02C2-4236-93B4-3895E8C39F03}" dt="2021-12-02T01:54:22.227" v="1008" actId="20577"/>
          <ac:spMkLst>
            <pc:docMk/>
            <pc:sldMk cId="2120614513" sldId="634"/>
            <ac:spMk id="10" creationId="{FA1D0EB6-357A-447B-A303-B2D985255B87}"/>
          </ac:spMkLst>
        </pc:spChg>
        <pc:graphicFrameChg chg="del modGraphic">
          <ac:chgData name="Monish Dev Sudhakhar" userId="74bc458a5fe387f4" providerId="LiveId" clId="{6253B7BE-02C2-4236-93B4-3895E8C39F03}" dt="2021-12-02T01:52:10.811" v="845" actId="21"/>
          <ac:graphicFrameMkLst>
            <pc:docMk/>
            <pc:sldMk cId="2120614513" sldId="634"/>
            <ac:graphicFrameMk id="6" creationId="{13DDE4BF-B664-4E17-BD66-A70AA05F36D7}"/>
          </ac:graphicFrameMkLst>
        </pc:graphicFrameChg>
        <pc:picChg chg="mod">
          <ac:chgData name="Monish Dev Sudhakhar" userId="74bc458a5fe387f4" providerId="LiveId" clId="{6253B7BE-02C2-4236-93B4-3895E8C39F03}" dt="2021-12-02T01:55:10.983" v="1020" actId="1076"/>
          <ac:picMkLst>
            <pc:docMk/>
            <pc:sldMk cId="2120614513" sldId="634"/>
            <ac:picMk id="4" creationId="{6CFEA083-351F-4B24-BA73-D1EA363885CA}"/>
          </ac:picMkLst>
        </pc:picChg>
        <pc:picChg chg="add mod">
          <ac:chgData name="Monish Dev Sudhakhar" userId="74bc458a5fe387f4" providerId="LiveId" clId="{6253B7BE-02C2-4236-93B4-3895E8C39F03}" dt="2021-12-02T01:55:07.147" v="1019" actId="1076"/>
          <ac:picMkLst>
            <pc:docMk/>
            <pc:sldMk cId="2120614513" sldId="634"/>
            <ac:picMk id="5" creationId="{CD296338-7E2F-46E1-9F8E-4323953EB786}"/>
          </ac:picMkLst>
        </pc:picChg>
        <pc:picChg chg="del">
          <ac:chgData name="Monish Dev Sudhakhar" userId="74bc458a5fe387f4" providerId="LiveId" clId="{6253B7BE-02C2-4236-93B4-3895E8C39F03}" dt="2021-12-02T01:46:35.996" v="815" actId="478"/>
          <ac:picMkLst>
            <pc:docMk/>
            <pc:sldMk cId="2120614513" sldId="634"/>
            <ac:picMk id="7" creationId="{017231D7-306B-4D77-8BED-4AA85F649675}"/>
          </ac:picMkLst>
        </pc:picChg>
        <pc:picChg chg="mod">
          <ac:chgData name="Monish Dev Sudhakhar" userId="74bc458a5fe387f4" providerId="LiveId" clId="{6253B7BE-02C2-4236-93B4-3895E8C39F03}" dt="2021-12-02T01:55:02.152" v="1017" actId="1076"/>
          <ac:picMkLst>
            <pc:docMk/>
            <pc:sldMk cId="2120614513" sldId="634"/>
            <ac:picMk id="9" creationId="{A6F87C1C-9BDD-41F8-99B1-192B57486664}"/>
          </ac:picMkLst>
        </pc:picChg>
      </pc:sldChg>
      <pc:sldChg chg="modSp mod">
        <pc:chgData name="Monish Dev Sudhakhar" userId="74bc458a5fe387f4" providerId="LiveId" clId="{6253B7BE-02C2-4236-93B4-3895E8C39F03}" dt="2021-12-02T01:56:32.748" v="1050" actId="20577"/>
        <pc:sldMkLst>
          <pc:docMk/>
          <pc:sldMk cId="206851271" sldId="635"/>
        </pc:sldMkLst>
        <pc:spChg chg="mod">
          <ac:chgData name="Monish Dev Sudhakhar" userId="74bc458a5fe387f4" providerId="LiveId" clId="{6253B7BE-02C2-4236-93B4-3895E8C39F03}" dt="2021-12-02T01:56:32.748" v="1050" actId="20577"/>
          <ac:spMkLst>
            <pc:docMk/>
            <pc:sldMk cId="206851271" sldId="635"/>
            <ac:spMk id="2" creationId="{0FC0B528-4F9C-4CAC-82EA-A25E74E5F839}"/>
          </ac:spMkLst>
        </pc:spChg>
        <pc:spChg chg="mod">
          <ac:chgData name="Monish Dev Sudhakhar" userId="74bc458a5fe387f4" providerId="LiveId" clId="{6253B7BE-02C2-4236-93B4-3895E8C39F03}" dt="2021-12-02T01:11:36.638" v="622" actId="2711"/>
          <ac:spMkLst>
            <pc:docMk/>
            <pc:sldMk cId="206851271" sldId="635"/>
            <ac:spMk id="3" creationId="{442CA8EC-AB0E-49C8-B2BF-48A7C0813BE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8A105D-6F99-4EDE-A433-686ECCF08143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563E692-D6CA-47C7-A320-C1637F768525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Study of System Dynamics</a:t>
          </a:r>
        </a:p>
      </dgm:t>
    </dgm:pt>
    <dgm:pt modelId="{DDDB4392-067C-42FA-9A48-C2966EFD1BFF}" type="parTrans" cxnId="{7416B8DB-AA1B-42EF-9A96-BB8346BD3AD7}">
      <dgm:prSet/>
      <dgm:spPr/>
      <dgm:t>
        <a:bodyPr/>
        <a:lstStyle/>
        <a:p>
          <a:endParaRPr lang="en-US"/>
        </a:p>
      </dgm:t>
    </dgm:pt>
    <dgm:pt modelId="{511B9193-A395-406A-AD35-09BE3DE5F935}" type="sibTrans" cxnId="{7416B8DB-AA1B-42EF-9A96-BB8346BD3AD7}">
      <dgm:prSet/>
      <dgm:spPr/>
      <dgm:t>
        <a:bodyPr/>
        <a:lstStyle/>
        <a:p>
          <a:endParaRPr lang="en-US"/>
        </a:p>
      </dgm:t>
    </dgm:pt>
    <dgm:pt modelId="{5B952DAD-7C11-49B3-BC34-92AF6EC7EA56}">
      <dgm:prSet phldrT="[Text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dirty="0"/>
            <a:t>EOM of  Inverted Pendulum</a:t>
          </a:r>
        </a:p>
      </dgm:t>
    </dgm:pt>
    <dgm:pt modelId="{6050304A-1092-48B1-B2DE-D27F55839623}" type="parTrans" cxnId="{1E6FA4C2-889E-4E9F-9249-CBDC1B78C35D}">
      <dgm:prSet/>
      <dgm:spPr/>
      <dgm:t>
        <a:bodyPr/>
        <a:lstStyle/>
        <a:p>
          <a:endParaRPr lang="en-US"/>
        </a:p>
      </dgm:t>
    </dgm:pt>
    <dgm:pt modelId="{499531E8-DB67-436E-A6D3-BA01B796030B}" type="sibTrans" cxnId="{1E6FA4C2-889E-4E9F-9249-CBDC1B78C35D}">
      <dgm:prSet/>
      <dgm:spPr/>
      <dgm:t>
        <a:bodyPr/>
        <a:lstStyle/>
        <a:p>
          <a:endParaRPr lang="en-US"/>
        </a:p>
      </dgm:t>
    </dgm:pt>
    <dgm:pt modelId="{42F9AAF6-FC94-4C16-B2FA-12BB2164C022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Mathematical Modeling</a:t>
          </a:r>
        </a:p>
      </dgm:t>
    </dgm:pt>
    <dgm:pt modelId="{919480CB-F2CF-46CD-878F-DBD6D55141F8}" type="parTrans" cxnId="{92E83886-3A34-4E2C-BCAC-0DE2A397A5A7}">
      <dgm:prSet/>
      <dgm:spPr/>
      <dgm:t>
        <a:bodyPr/>
        <a:lstStyle/>
        <a:p>
          <a:endParaRPr lang="en-US"/>
        </a:p>
      </dgm:t>
    </dgm:pt>
    <dgm:pt modelId="{DB3B114D-278E-4A67-AE10-9F9D61FA9877}" type="sibTrans" cxnId="{92E83886-3A34-4E2C-BCAC-0DE2A397A5A7}">
      <dgm:prSet/>
      <dgm:spPr/>
      <dgm:t>
        <a:bodyPr/>
        <a:lstStyle/>
        <a:p>
          <a:endParaRPr lang="en-US"/>
        </a:p>
      </dgm:t>
    </dgm:pt>
    <dgm:pt modelId="{D0E10A72-39B9-4D82-83CB-53E85855C963}">
      <dgm:prSet phldrT="[Text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dirty="0"/>
            <a:t>Linearizing the Non-Linear Dynamics</a:t>
          </a:r>
        </a:p>
      </dgm:t>
    </dgm:pt>
    <dgm:pt modelId="{D959D6BA-537B-45F3-86DD-B32CA59504CA}" type="parTrans" cxnId="{5208B2C5-8EF1-4D6D-8EB2-13BD8F9CAA32}">
      <dgm:prSet/>
      <dgm:spPr/>
      <dgm:t>
        <a:bodyPr/>
        <a:lstStyle/>
        <a:p>
          <a:endParaRPr lang="en-US"/>
        </a:p>
      </dgm:t>
    </dgm:pt>
    <dgm:pt modelId="{F479515E-8FE7-4827-9115-137ABDACD719}" type="sibTrans" cxnId="{5208B2C5-8EF1-4D6D-8EB2-13BD8F9CAA32}">
      <dgm:prSet/>
      <dgm:spPr/>
      <dgm:t>
        <a:bodyPr/>
        <a:lstStyle/>
        <a:p>
          <a:endParaRPr lang="en-US"/>
        </a:p>
      </dgm:t>
    </dgm:pt>
    <dgm:pt modelId="{44416C06-FA73-44ED-B8B8-2415298B772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MATLAB</a:t>
          </a:r>
        </a:p>
      </dgm:t>
    </dgm:pt>
    <dgm:pt modelId="{E42A1FAC-3589-41CC-A9AA-FABB9DFE8441}" type="parTrans" cxnId="{8899DC0E-83C2-444F-8E53-41DCDDE37FAD}">
      <dgm:prSet/>
      <dgm:spPr/>
      <dgm:t>
        <a:bodyPr/>
        <a:lstStyle/>
        <a:p>
          <a:endParaRPr lang="en-US"/>
        </a:p>
      </dgm:t>
    </dgm:pt>
    <dgm:pt modelId="{8EDFB822-683C-431D-A181-DDEA540AE0B1}" type="sibTrans" cxnId="{8899DC0E-83C2-444F-8E53-41DCDDE37FAD}">
      <dgm:prSet/>
      <dgm:spPr/>
      <dgm:t>
        <a:bodyPr/>
        <a:lstStyle/>
        <a:p>
          <a:endParaRPr lang="en-US"/>
        </a:p>
      </dgm:t>
    </dgm:pt>
    <dgm:pt modelId="{EBCCB67B-1935-4798-A092-298FFF8E3F4B}">
      <dgm:prSet phldrT="[Text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dirty="0"/>
            <a:t>Set up State space model </a:t>
          </a:r>
        </a:p>
      </dgm:t>
    </dgm:pt>
    <dgm:pt modelId="{BBB47E2E-DE79-4598-969D-CD590B4CAE06}" type="parTrans" cxnId="{66412DF9-94B0-4D92-9C05-30190ED42787}">
      <dgm:prSet/>
      <dgm:spPr/>
      <dgm:t>
        <a:bodyPr/>
        <a:lstStyle/>
        <a:p>
          <a:endParaRPr lang="en-US"/>
        </a:p>
      </dgm:t>
    </dgm:pt>
    <dgm:pt modelId="{1CA56B0B-B832-4641-A87F-0569212B4EDA}" type="sibTrans" cxnId="{66412DF9-94B0-4D92-9C05-30190ED42787}">
      <dgm:prSet/>
      <dgm:spPr/>
      <dgm:t>
        <a:bodyPr/>
        <a:lstStyle/>
        <a:p>
          <a:endParaRPr lang="en-US"/>
        </a:p>
      </dgm:t>
    </dgm:pt>
    <dgm:pt modelId="{B98F8ADB-C766-406E-890E-85C162091F05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Design Controller</a:t>
          </a:r>
        </a:p>
      </dgm:t>
    </dgm:pt>
    <dgm:pt modelId="{76DA3370-6F4A-4FC3-8072-DEBD449A9672}" type="parTrans" cxnId="{34906DAF-FB9A-48CD-B6D8-2C3B06B80FE9}">
      <dgm:prSet/>
      <dgm:spPr/>
      <dgm:t>
        <a:bodyPr/>
        <a:lstStyle/>
        <a:p>
          <a:endParaRPr lang="en-US"/>
        </a:p>
      </dgm:t>
    </dgm:pt>
    <dgm:pt modelId="{E07F5C02-FE6C-4B57-92DF-A96088FB99F8}" type="sibTrans" cxnId="{34906DAF-FB9A-48CD-B6D8-2C3B06B80FE9}">
      <dgm:prSet/>
      <dgm:spPr/>
      <dgm:t>
        <a:bodyPr/>
        <a:lstStyle/>
        <a:p>
          <a:endParaRPr lang="en-US"/>
        </a:p>
      </dgm:t>
    </dgm:pt>
    <dgm:pt modelId="{306AC2DC-4790-450D-8F51-4C99DD34771F}">
      <dgm:prSet phldrT="[Text]"/>
      <dgm:spPr/>
      <dgm:t>
        <a:bodyPr/>
        <a:lstStyle/>
        <a:p>
          <a:r>
            <a:rPr lang="en-US" dirty="0"/>
            <a:t>Pole placement , LQR , PID… </a:t>
          </a:r>
        </a:p>
      </dgm:t>
    </dgm:pt>
    <dgm:pt modelId="{BFD7E4DC-9CCD-42AC-B525-18D83C029CD7}" type="parTrans" cxnId="{592E87CE-CB4A-404A-A1BE-9E9C2436E0DD}">
      <dgm:prSet/>
      <dgm:spPr/>
      <dgm:t>
        <a:bodyPr/>
        <a:lstStyle/>
        <a:p>
          <a:endParaRPr lang="en-US"/>
        </a:p>
      </dgm:t>
    </dgm:pt>
    <dgm:pt modelId="{1CFD4B55-B819-492F-8F09-269A6709C7DD}" type="sibTrans" cxnId="{592E87CE-CB4A-404A-A1BE-9E9C2436E0DD}">
      <dgm:prSet/>
      <dgm:spPr/>
      <dgm:t>
        <a:bodyPr/>
        <a:lstStyle/>
        <a:p>
          <a:endParaRPr lang="en-US"/>
        </a:p>
      </dgm:t>
    </dgm:pt>
    <dgm:pt modelId="{801868A9-40F9-4B1C-B284-4D1EAB39E0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Results</a:t>
          </a:r>
        </a:p>
      </dgm:t>
    </dgm:pt>
    <dgm:pt modelId="{E09688FA-669C-4B92-B7B2-EAE45FC69A48}" type="parTrans" cxnId="{B981EA4B-A9A2-435F-8D97-A0DB8106BF19}">
      <dgm:prSet/>
      <dgm:spPr/>
      <dgm:t>
        <a:bodyPr/>
        <a:lstStyle/>
        <a:p>
          <a:endParaRPr lang="en-US"/>
        </a:p>
      </dgm:t>
    </dgm:pt>
    <dgm:pt modelId="{B6EF45F5-F101-42FB-9CEC-AF3C95C7F671}" type="sibTrans" cxnId="{B981EA4B-A9A2-435F-8D97-A0DB8106BF19}">
      <dgm:prSet/>
      <dgm:spPr/>
      <dgm:t>
        <a:bodyPr/>
        <a:lstStyle/>
        <a:p>
          <a:endParaRPr lang="en-US"/>
        </a:p>
      </dgm:t>
    </dgm:pt>
    <dgm:pt modelId="{433E3831-E707-4BFC-B530-9A8CA2DAD6BD}">
      <dgm:prSet phldrT="[Text]"/>
      <dgm:spPr/>
      <dgm:t>
        <a:bodyPr/>
        <a:lstStyle/>
        <a:p>
          <a:r>
            <a:rPr lang="en-US" dirty="0"/>
            <a:t>Observe the plots</a:t>
          </a:r>
        </a:p>
      </dgm:t>
    </dgm:pt>
    <dgm:pt modelId="{43C32E4A-82B6-4092-A66B-D54841D747C7}" type="parTrans" cxnId="{6F0EDFD4-1B96-4490-A696-F1933DB999E3}">
      <dgm:prSet/>
      <dgm:spPr/>
      <dgm:t>
        <a:bodyPr/>
        <a:lstStyle/>
        <a:p>
          <a:endParaRPr lang="en-US"/>
        </a:p>
      </dgm:t>
    </dgm:pt>
    <dgm:pt modelId="{DFDBE880-4194-457B-88E0-A2B994763457}" type="sibTrans" cxnId="{6F0EDFD4-1B96-4490-A696-F1933DB999E3}">
      <dgm:prSet/>
      <dgm:spPr/>
      <dgm:t>
        <a:bodyPr/>
        <a:lstStyle/>
        <a:p>
          <a:endParaRPr lang="en-US"/>
        </a:p>
      </dgm:t>
    </dgm:pt>
    <dgm:pt modelId="{6DCB3AF0-9D16-4BCC-AE3E-79BFD1F1AEDE}" type="pres">
      <dgm:prSet presAssocID="{EB8A105D-6F99-4EDE-A433-686ECCF08143}" presName="Name0" presStyleCnt="0">
        <dgm:presLayoutVars>
          <dgm:dir/>
          <dgm:animLvl val="lvl"/>
          <dgm:resizeHandles val="exact"/>
        </dgm:presLayoutVars>
      </dgm:prSet>
      <dgm:spPr/>
    </dgm:pt>
    <dgm:pt modelId="{990A0AF6-375E-4CD7-A4DC-81B2393A5AC5}" type="pres">
      <dgm:prSet presAssocID="{6563E692-D6CA-47C7-A320-C1637F768525}" presName="linNode" presStyleCnt="0"/>
      <dgm:spPr/>
    </dgm:pt>
    <dgm:pt modelId="{1686A260-925F-4E6C-9DC7-3E38CCCA7CE0}" type="pres">
      <dgm:prSet presAssocID="{6563E692-D6CA-47C7-A320-C1637F76852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2D0060FC-A4C2-40B9-BE2D-205564004949}" type="pres">
      <dgm:prSet presAssocID="{6563E692-D6CA-47C7-A320-C1637F768525}" presName="descendantText" presStyleLbl="alignAccFollowNode1" presStyleIdx="0" presStyleCnt="5">
        <dgm:presLayoutVars>
          <dgm:bulletEnabled val="1"/>
        </dgm:presLayoutVars>
      </dgm:prSet>
      <dgm:spPr/>
    </dgm:pt>
    <dgm:pt modelId="{2DD0A5A7-5E46-44B9-8F17-D3CD0C89112B}" type="pres">
      <dgm:prSet presAssocID="{511B9193-A395-406A-AD35-09BE3DE5F935}" presName="sp" presStyleCnt="0"/>
      <dgm:spPr/>
    </dgm:pt>
    <dgm:pt modelId="{24BC4A1E-1144-4372-9A82-3570A171242E}" type="pres">
      <dgm:prSet presAssocID="{42F9AAF6-FC94-4C16-B2FA-12BB2164C022}" presName="linNode" presStyleCnt="0"/>
      <dgm:spPr/>
    </dgm:pt>
    <dgm:pt modelId="{CF982828-658F-4247-8C51-9DF61FA8E5B0}" type="pres">
      <dgm:prSet presAssocID="{42F9AAF6-FC94-4C16-B2FA-12BB2164C02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5ACD7C9-030A-4614-B7A0-6FC9E780447A}" type="pres">
      <dgm:prSet presAssocID="{42F9AAF6-FC94-4C16-B2FA-12BB2164C022}" presName="descendantText" presStyleLbl="alignAccFollowNode1" presStyleIdx="1" presStyleCnt="5">
        <dgm:presLayoutVars>
          <dgm:bulletEnabled val="1"/>
        </dgm:presLayoutVars>
      </dgm:prSet>
      <dgm:spPr/>
    </dgm:pt>
    <dgm:pt modelId="{6F5569B4-F83A-469A-BDD0-E531A5998B01}" type="pres">
      <dgm:prSet presAssocID="{DB3B114D-278E-4A67-AE10-9F9D61FA9877}" presName="sp" presStyleCnt="0"/>
      <dgm:spPr/>
    </dgm:pt>
    <dgm:pt modelId="{99A5919E-B6E9-4F4E-9B43-14C586301EB9}" type="pres">
      <dgm:prSet presAssocID="{44416C06-FA73-44ED-B8B8-2415298B7722}" presName="linNode" presStyleCnt="0"/>
      <dgm:spPr/>
    </dgm:pt>
    <dgm:pt modelId="{B2C4252B-6F9B-4F74-A904-704B6409FDA4}" type="pres">
      <dgm:prSet presAssocID="{44416C06-FA73-44ED-B8B8-2415298B772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C90AA599-EE88-4F1B-942D-466DD2401ED1}" type="pres">
      <dgm:prSet presAssocID="{44416C06-FA73-44ED-B8B8-2415298B7722}" presName="descendantText" presStyleLbl="alignAccFollowNode1" presStyleIdx="2" presStyleCnt="5">
        <dgm:presLayoutVars>
          <dgm:bulletEnabled val="1"/>
        </dgm:presLayoutVars>
      </dgm:prSet>
      <dgm:spPr/>
    </dgm:pt>
    <dgm:pt modelId="{97493EBA-579F-457A-9680-1E97D3858C91}" type="pres">
      <dgm:prSet presAssocID="{8EDFB822-683C-431D-A181-DDEA540AE0B1}" presName="sp" presStyleCnt="0"/>
      <dgm:spPr/>
    </dgm:pt>
    <dgm:pt modelId="{130C15E1-8455-41B5-89F6-55B20CB1A303}" type="pres">
      <dgm:prSet presAssocID="{B98F8ADB-C766-406E-890E-85C162091F05}" presName="linNode" presStyleCnt="0"/>
      <dgm:spPr/>
    </dgm:pt>
    <dgm:pt modelId="{EC4960D5-6E7A-4263-8C9B-AFFE9CA2AA66}" type="pres">
      <dgm:prSet presAssocID="{B98F8ADB-C766-406E-890E-85C162091F0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B972ECF7-CB3D-4E38-8D9B-643CEEE3D62B}" type="pres">
      <dgm:prSet presAssocID="{B98F8ADB-C766-406E-890E-85C162091F05}" presName="descendantText" presStyleLbl="alignAccFollowNode1" presStyleIdx="3" presStyleCnt="5">
        <dgm:presLayoutVars>
          <dgm:bulletEnabled val="1"/>
        </dgm:presLayoutVars>
      </dgm:prSet>
      <dgm:spPr/>
    </dgm:pt>
    <dgm:pt modelId="{CD636245-0A41-4DF7-BF38-FF0E1D44997F}" type="pres">
      <dgm:prSet presAssocID="{E07F5C02-FE6C-4B57-92DF-A96088FB99F8}" presName="sp" presStyleCnt="0"/>
      <dgm:spPr/>
    </dgm:pt>
    <dgm:pt modelId="{4C5EB471-997F-4C41-9E25-783EF09E8E93}" type="pres">
      <dgm:prSet presAssocID="{801868A9-40F9-4B1C-B284-4D1EAB39E068}" presName="linNode" presStyleCnt="0"/>
      <dgm:spPr/>
    </dgm:pt>
    <dgm:pt modelId="{AC5DF1D8-C254-4E22-B4CA-09EC2FC217D2}" type="pres">
      <dgm:prSet presAssocID="{801868A9-40F9-4B1C-B284-4D1EAB39E068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B8A770CA-C11D-49C6-84DF-846A82B4A12A}" type="pres">
      <dgm:prSet presAssocID="{801868A9-40F9-4B1C-B284-4D1EAB39E068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899DC0E-83C2-444F-8E53-41DCDDE37FAD}" srcId="{EB8A105D-6F99-4EDE-A433-686ECCF08143}" destId="{44416C06-FA73-44ED-B8B8-2415298B7722}" srcOrd="2" destOrd="0" parTransId="{E42A1FAC-3589-41CC-A9AA-FABB9DFE8441}" sibTransId="{8EDFB822-683C-431D-A181-DDEA540AE0B1}"/>
    <dgm:cxn modelId="{46840C1F-4EF7-4A55-B288-6FD8A7AEC03A}" type="presOf" srcId="{EB8A105D-6F99-4EDE-A433-686ECCF08143}" destId="{6DCB3AF0-9D16-4BCC-AE3E-79BFD1F1AEDE}" srcOrd="0" destOrd="0" presId="urn:microsoft.com/office/officeart/2005/8/layout/vList5"/>
    <dgm:cxn modelId="{0961B63C-B89B-404A-9932-5B8BF9C2C9F0}" type="presOf" srcId="{6563E692-D6CA-47C7-A320-C1637F768525}" destId="{1686A260-925F-4E6C-9DC7-3E38CCCA7CE0}" srcOrd="0" destOrd="0" presId="urn:microsoft.com/office/officeart/2005/8/layout/vList5"/>
    <dgm:cxn modelId="{B49CAA64-B107-49AC-9B0B-3564A5B3CE4E}" type="presOf" srcId="{5B952DAD-7C11-49B3-BC34-92AF6EC7EA56}" destId="{2D0060FC-A4C2-40B9-BE2D-205564004949}" srcOrd="0" destOrd="0" presId="urn:microsoft.com/office/officeart/2005/8/layout/vList5"/>
    <dgm:cxn modelId="{B981EA4B-A9A2-435F-8D97-A0DB8106BF19}" srcId="{EB8A105D-6F99-4EDE-A433-686ECCF08143}" destId="{801868A9-40F9-4B1C-B284-4D1EAB39E068}" srcOrd="4" destOrd="0" parTransId="{E09688FA-669C-4B92-B7B2-EAE45FC69A48}" sibTransId="{B6EF45F5-F101-42FB-9CEC-AF3C95C7F671}"/>
    <dgm:cxn modelId="{8846784C-CF58-4477-BA86-57FCC7F29E3A}" type="presOf" srcId="{B98F8ADB-C766-406E-890E-85C162091F05}" destId="{EC4960D5-6E7A-4263-8C9B-AFFE9CA2AA66}" srcOrd="0" destOrd="0" presId="urn:microsoft.com/office/officeart/2005/8/layout/vList5"/>
    <dgm:cxn modelId="{92E83886-3A34-4E2C-BCAC-0DE2A397A5A7}" srcId="{EB8A105D-6F99-4EDE-A433-686ECCF08143}" destId="{42F9AAF6-FC94-4C16-B2FA-12BB2164C022}" srcOrd="1" destOrd="0" parTransId="{919480CB-F2CF-46CD-878F-DBD6D55141F8}" sibTransId="{DB3B114D-278E-4A67-AE10-9F9D61FA9877}"/>
    <dgm:cxn modelId="{63809C89-B513-42C7-B706-55AF26FEEAC0}" type="presOf" srcId="{D0E10A72-39B9-4D82-83CB-53E85855C963}" destId="{D5ACD7C9-030A-4614-B7A0-6FC9E780447A}" srcOrd="0" destOrd="0" presId="urn:microsoft.com/office/officeart/2005/8/layout/vList5"/>
    <dgm:cxn modelId="{EDC49491-9BC7-4AE8-B291-57A374EA3540}" type="presOf" srcId="{42F9AAF6-FC94-4C16-B2FA-12BB2164C022}" destId="{CF982828-658F-4247-8C51-9DF61FA8E5B0}" srcOrd="0" destOrd="0" presId="urn:microsoft.com/office/officeart/2005/8/layout/vList5"/>
    <dgm:cxn modelId="{B6427F94-0704-47A0-ACA3-EDA6DC3C8EDD}" type="presOf" srcId="{44416C06-FA73-44ED-B8B8-2415298B7722}" destId="{B2C4252B-6F9B-4F74-A904-704B6409FDA4}" srcOrd="0" destOrd="0" presId="urn:microsoft.com/office/officeart/2005/8/layout/vList5"/>
    <dgm:cxn modelId="{FCD370AD-6714-4E3C-B213-7AAC4C6480CD}" type="presOf" srcId="{EBCCB67B-1935-4798-A092-298FFF8E3F4B}" destId="{C90AA599-EE88-4F1B-942D-466DD2401ED1}" srcOrd="0" destOrd="0" presId="urn:microsoft.com/office/officeart/2005/8/layout/vList5"/>
    <dgm:cxn modelId="{34906DAF-FB9A-48CD-B6D8-2C3B06B80FE9}" srcId="{EB8A105D-6F99-4EDE-A433-686ECCF08143}" destId="{B98F8ADB-C766-406E-890E-85C162091F05}" srcOrd="3" destOrd="0" parTransId="{76DA3370-6F4A-4FC3-8072-DEBD449A9672}" sibTransId="{E07F5C02-FE6C-4B57-92DF-A96088FB99F8}"/>
    <dgm:cxn modelId="{1E6FA4C2-889E-4E9F-9249-CBDC1B78C35D}" srcId="{6563E692-D6CA-47C7-A320-C1637F768525}" destId="{5B952DAD-7C11-49B3-BC34-92AF6EC7EA56}" srcOrd="0" destOrd="0" parTransId="{6050304A-1092-48B1-B2DE-D27F55839623}" sibTransId="{499531E8-DB67-436E-A6D3-BA01B796030B}"/>
    <dgm:cxn modelId="{5208B2C5-8EF1-4D6D-8EB2-13BD8F9CAA32}" srcId="{42F9AAF6-FC94-4C16-B2FA-12BB2164C022}" destId="{D0E10A72-39B9-4D82-83CB-53E85855C963}" srcOrd="0" destOrd="0" parTransId="{D959D6BA-537B-45F3-86DD-B32CA59504CA}" sibTransId="{F479515E-8FE7-4827-9115-137ABDACD719}"/>
    <dgm:cxn modelId="{E838CBCC-1DDB-4693-A711-E07B5A43DDAD}" type="presOf" srcId="{306AC2DC-4790-450D-8F51-4C99DD34771F}" destId="{B972ECF7-CB3D-4E38-8D9B-643CEEE3D62B}" srcOrd="0" destOrd="0" presId="urn:microsoft.com/office/officeart/2005/8/layout/vList5"/>
    <dgm:cxn modelId="{592E87CE-CB4A-404A-A1BE-9E9C2436E0DD}" srcId="{B98F8ADB-C766-406E-890E-85C162091F05}" destId="{306AC2DC-4790-450D-8F51-4C99DD34771F}" srcOrd="0" destOrd="0" parTransId="{BFD7E4DC-9CCD-42AC-B525-18D83C029CD7}" sibTransId="{1CFD4B55-B819-492F-8F09-269A6709C7DD}"/>
    <dgm:cxn modelId="{6F0EDFD4-1B96-4490-A696-F1933DB999E3}" srcId="{801868A9-40F9-4B1C-B284-4D1EAB39E068}" destId="{433E3831-E707-4BFC-B530-9A8CA2DAD6BD}" srcOrd="0" destOrd="0" parTransId="{43C32E4A-82B6-4092-A66B-D54841D747C7}" sibTransId="{DFDBE880-4194-457B-88E0-A2B994763457}"/>
    <dgm:cxn modelId="{726514D9-39CA-4E4A-9747-DB2E80A153F5}" type="presOf" srcId="{433E3831-E707-4BFC-B530-9A8CA2DAD6BD}" destId="{B8A770CA-C11D-49C6-84DF-846A82B4A12A}" srcOrd="0" destOrd="0" presId="urn:microsoft.com/office/officeart/2005/8/layout/vList5"/>
    <dgm:cxn modelId="{7416B8DB-AA1B-42EF-9A96-BB8346BD3AD7}" srcId="{EB8A105D-6F99-4EDE-A433-686ECCF08143}" destId="{6563E692-D6CA-47C7-A320-C1637F768525}" srcOrd="0" destOrd="0" parTransId="{DDDB4392-067C-42FA-9A48-C2966EFD1BFF}" sibTransId="{511B9193-A395-406A-AD35-09BE3DE5F935}"/>
    <dgm:cxn modelId="{004A9FED-041F-4C7E-A31F-6C0E83E2CE73}" type="presOf" srcId="{801868A9-40F9-4B1C-B284-4D1EAB39E068}" destId="{AC5DF1D8-C254-4E22-B4CA-09EC2FC217D2}" srcOrd="0" destOrd="0" presId="urn:microsoft.com/office/officeart/2005/8/layout/vList5"/>
    <dgm:cxn modelId="{66412DF9-94B0-4D92-9C05-30190ED42787}" srcId="{44416C06-FA73-44ED-B8B8-2415298B7722}" destId="{EBCCB67B-1935-4798-A092-298FFF8E3F4B}" srcOrd="0" destOrd="0" parTransId="{BBB47E2E-DE79-4598-969D-CD590B4CAE06}" sibTransId="{1CA56B0B-B832-4641-A87F-0569212B4EDA}"/>
    <dgm:cxn modelId="{2F7E9D76-BB70-4AF2-B1A5-003B24BF730A}" type="presParOf" srcId="{6DCB3AF0-9D16-4BCC-AE3E-79BFD1F1AEDE}" destId="{990A0AF6-375E-4CD7-A4DC-81B2393A5AC5}" srcOrd="0" destOrd="0" presId="urn:microsoft.com/office/officeart/2005/8/layout/vList5"/>
    <dgm:cxn modelId="{31DC3A18-E50E-4495-96E2-26350AC5955F}" type="presParOf" srcId="{990A0AF6-375E-4CD7-A4DC-81B2393A5AC5}" destId="{1686A260-925F-4E6C-9DC7-3E38CCCA7CE0}" srcOrd="0" destOrd="0" presId="urn:microsoft.com/office/officeart/2005/8/layout/vList5"/>
    <dgm:cxn modelId="{BCC0B58A-991C-46F4-87C4-E19F7EFB92BE}" type="presParOf" srcId="{990A0AF6-375E-4CD7-A4DC-81B2393A5AC5}" destId="{2D0060FC-A4C2-40B9-BE2D-205564004949}" srcOrd="1" destOrd="0" presId="urn:microsoft.com/office/officeart/2005/8/layout/vList5"/>
    <dgm:cxn modelId="{9CAD18E0-6D26-448C-80D6-0B440F2D8651}" type="presParOf" srcId="{6DCB3AF0-9D16-4BCC-AE3E-79BFD1F1AEDE}" destId="{2DD0A5A7-5E46-44B9-8F17-D3CD0C89112B}" srcOrd="1" destOrd="0" presId="urn:microsoft.com/office/officeart/2005/8/layout/vList5"/>
    <dgm:cxn modelId="{CC2918B3-BA2C-43E5-9281-B9D8CA7DC8C7}" type="presParOf" srcId="{6DCB3AF0-9D16-4BCC-AE3E-79BFD1F1AEDE}" destId="{24BC4A1E-1144-4372-9A82-3570A171242E}" srcOrd="2" destOrd="0" presId="urn:microsoft.com/office/officeart/2005/8/layout/vList5"/>
    <dgm:cxn modelId="{7D06610D-80A6-4383-B467-62C5F238C300}" type="presParOf" srcId="{24BC4A1E-1144-4372-9A82-3570A171242E}" destId="{CF982828-658F-4247-8C51-9DF61FA8E5B0}" srcOrd="0" destOrd="0" presId="urn:microsoft.com/office/officeart/2005/8/layout/vList5"/>
    <dgm:cxn modelId="{53A715F8-3A74-42E8-BDC0-8D74C0B0A207}" type="presParOf" srcId="{24BC4A1E-1144-4372-9A82-3570A171242E}" destId="{D5ACD7C9-030A-4614-B7A0-6FC9E780447A}" srcOrd="1" destOrd="0" presId="urn:microsoft.com/office/officeart/2005/8/layout/vList5"/>
    <dgm:cxn modelId="{9B9F1F80-917A-4348-B9DF-62F395534FD1}" type="presParOf" srcId="{6DCB3AF0-9D16-4BCC-AE3E-79BFD1F1AEDE}" destId="{6F5569B4-F83A-469A-BDD0-E531A5998B01}" srcOrd="3" destOrd="0" presId="urn:microsoft.com/office/officeart/2005/8/layout/vList5"/>
    <dgm:cxn modelId="{A7EF00CF-DBB1-4F05-A8CB-2791BFEAC6A8}" type="presParOf" srcId="{6DCB3AF0-9D16-4BCC-AE3E-79BFD1F1AEDE}" destId="{99A5919E-B6E9-4F4E-9B43-14C586301EB9}" srcOrd="4" destOrd="0" presId="urn:microsoft.com/office/officeart/2005/8/layout/vList5"/>
    <dgm:cxn modelId="{DDD05BE0-A3F6-4BBC-88EF-DAF77716A712}" type="presParOf" srcId="{99A5919E-B6E9-4F4E-9B43-14C586301EB9}" destId="{B2C4252B-6F9B-4F74-A904-704B6409FDA4}" srcOrd="0" destOrd="0" presId="urn:microsoft.com/office/officeart/2005/8/layout/vList5"/>
    <dgm:cxn modelId="{4058EEBC-E0F5-4B20-BC05-8741899F09C3}" type="presParOf" srcId="{99A5919E-B6E9-4F4E-9B43-14C586301EB9}" destId="{C90AA599-EE88-4F1B-942D-466DD2401ED1}" srcOrd="1" destOrd="0" presId="urn:microsoft.com/office/officeart/2005/8/layout/vList5"/>
    <dgm:cxn modelId="{D298A650-389E-458E-9013-D46D087EFB47}" type="presParOf" srcId="{6DCB3AF0-9D16-4BCC-AE3E-79BFD1F1AEDE}" destId="{97493EBA-579F-457A-9680-1E97D3858C91}" srcOrd="5" destOrd="0" presId="urn:microsoft.com/office/officeart/2005/8/layout/vList5"/>
    <dgm:cxn modelId="{CC7A8194-AEFA-4CCB-A9B4-EEEE223148AD}" type="presParOf" srcId="{6DCB3AF0-9D16-4BCC-AE3E-79BFD1F1AEDE}" destId="{130C15E1-8455-41B5-89F6-55B20CB1A303}" srcOrd="6" destOrd="0" presId="urn:microsoft.com/office/officeart/2005/8/layout/vList5"/>
    <dgm:cxn modelId="{D2E46234-832A-4697-89EB-E7D620C68F50}" type="presParOf" srcId="{130C15E1-8455-41B5-89F6-55B20CB1A303}" destId="{EC4960D5-6E7A-4263-8C9B-AFFE9CA2AA66}" srcOrd="0" destOrd="0" presId="urn:microsoft.com/office/officeart/2005/8/layout/vList5"/>
    <dgm:cxn modelId="{B07ED7BD-CDD2-4CE1-A84D-DE5027109DB6}" type="presParOf" srcId="{130C15E1-8455-41B5-89F6-55B20CB1A303}" destId="{B972ECF7-CB3D-4E38-8D9B-643CEEE3D62B}" srcOrd="1" destOrd="0" presId="urn:microsoft.com/office/officeart/2005/8/layout/vList5"/>
    <dgm:cxn modelId="{86FFF0B3-9C75-4693-9829-C2B31FB16372}" type="presParOf" srcId="{6DCB3AF0-9D16-4BCC-AE3E-79BFD1F1AEDE}" destId="{CD636245-0A41-4DF7-BF38-FF0E1D44997F}" srcOrd="7" destOrd="0" presId="urn:microsoft.com/office/officeart/2005/8/layout/vList5"/>
    <dgm:cxn modelId="{C1631BD2-6D42-4355-9AC2-3D2C8507EF60}" type="presParOf" srcId="{6DCB3AF0-9D16-4BCC-AE3E-79BFD1F1AEDE}" destId="{4C5EB471-997F-4C41-9E25-783EF09E8E93}" srcOrd="8" destOrd="0" presId="urn:microsoft.com/office/officeart/2005/8/layout/vList5"/>
    <dgm:cxn modelId="{D2666B83-9EF4-434A-B5CB-50FD71BC98B6}" type="presParOf" srcId="{4C5EB471-997F-4C41-9E25-783EF09E8E93}" destId="{AC5DF1D8-C254-4E22-B4CA-09EC2FC217D2}" srcOrd="0" destOrd="0" presId="urn:microsoft.com/office/officeart/2005/8/layout/vList5"/>
    <dgm:cxn modelId="{1CF3000D-5CEC-43E6-9106-47C0740B0DD7}" type="presParOf" srcId="{4C5EB471-997F-4C41-9E25-783EF09E8E93}" destId="{B8A770CA-C11D-49C6-84DF-846A82B4A12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060FC-A4C2-40B9-BE2D-205564004949}">
      <dsp:nvSpPr>
        <dsp:cNvPr id="0" name=""/>
        <dsp:cNvSpPr/>
      </dsp:nvSpPr>
      <dsp:spPr>
        <a:xfrm rot="5400000">
          <a:off x="4230958" y="-1692167"/>
          <a:ext cx="761330" cy="4340352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EOM of  Inverted Pendulum</a:t>
          </a:r>
        </a:p>
      </dsp:txBody>
      <dsp:txXfrm rot="-5400000">
        <a:off x="2441448" y="134508"/>
        <a:ext cx="4303187" cy="687000"/>
      </dsp:txXfrm>
    </dsp:sp>
    <dsp:sp modelId="{1686A260-925F-4E6C-9DC7-3E38CCCA7CE0}">
      <dsp:nvSpPr>
        <dsp:cNvPr id="0" name=""/>
        <dsp:cNvSpPr/>
      </dsp:nvSpPr>
      <dsp:spPr>
        <a:xfrm>
          <a:off x="0" y="2176"/>
          <a:ext cx="2441448" cy="951662"/>
        </a:xfrm>
        <a:prstGeom prst="round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Study of System Dynamics</a:t>
          </a:r>
        </a:p>
      </dsp:txBody>
      <dsp:txXfrm>
        <a:off x="46456" y="48632"/>
        <a:ext cx="2348536" cy="858750"/>
      </dsp:txXfrm>
    </dsp:sp>
    <dsp:sp modelId="{D5ACD7C9-030A-4614-B7A0-6FC9E780447A}">
      <dsp:nvSpPr>
        <dsp:cNvPr id="0" name=""/>
        <dsp:cNvSpPr/>
      </dsp:nvSpPr>
      <dsp:spPr>
        <a:xfrm rot="5400000">
          <a:off x="4230958" y="-692921"/>
          <a:ext cx="761330" cy="4340352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-5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Linearizing the Non-Linear Dynamics</a:t>
          </a:r>
        </a:p>
      </dsp:txBody>
      <dsp:txXfrm rot="-5400000">
        <a:off x="2441448" y="1133754"/>
        <a:ext cx="4303187" cy="687000"/>
      </dsp:txXfrm>
    </dsp:sp>
    <dsp:sp modelId="{CF982828-658F-4247-8C51-9DF61FA8E5B0}">
      <dsp:nvSpPr>
        <dsp:cNvPr id="0" name=""/>
        <dsp:cNvSpPr/>
      </dsp:nvSpPr>
      <dsp:spPr>
        <a:xfrm>
          <a:off x="0" y="1001422"/>
          <a:ext cx="2441448" cy="951662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Mathematical Modeling</a:t>
          </a:r>
        </a:p>
      </dsp:txBody>
      <dsp:txXfrm>
        <a:off x="46456" y="1047878"/>
        <a:ext cx="2348536" cy="858750"/>
      </dsp:txXfrm>
    </dsp:sp>
    <dsp:sp modelId="{C90AA599-EE88-4F1B-942D-466DD2401ED1}">
      <dsp:nvSpPr>
        <dsp:cNvPr id="0" name=""/>
        <dsp:cNvSpPr/>
      </dsp:nvSpPr>
      <dsp:spPr>
        <a:xfrm rot="5400000">
          <a:off x="4230958" y="306323"/>
          <a:ext cx="761330" cy="4340352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-10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Set up State space model </a:t>
          </a:r>
        </a:p>
      </dsp:txBody>
      <dsp:txXfrm rot="-5400000">
        <a:off x="2441448" y="2132999"/>
        <a:ext cx="4303187" cy="687000"/>
      </dsp:txXfrm>
    </dsp:sp>
    <dsp:sp modelId="{B2C4252B-6F9B-4F74-A904-704B6409FDA4}">
      <dsp:nvSpPr>
        <dsp:cNvPr id="0" name=""/>
        <dsp:cNvSpPr/>
      </dsp:nvSpPr>
      <dsp:spPr>
        <a:xfrm>
          <a:off x="0" y="2000668"/>
          <a:ext cx="2441448" cy="951662"/>
        </a:xfrm>
        <a:prstGeom prst="roundRect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MATLAB</a:t>
          </a:r>
        </a:p>
      </dsp:txBody>
      <dsp:txXfrm>
        <a:off x="46456" y="2047124"/>
        <a:ext cx="2348536" cy="858750"/>
      </dsp:txXfrm>
    </dsp:sp>
    <dsp:sp modelId="{B972ECF7-CB3D-4E38-8D9B-643CEEE3D62B}">
      <dsp:nvSpPr>
        <dsp:cNvPr id="0" name=""/>
        <dsp:cNvSpPr/>
      </dsp:nvSpPr>
      <dsp:spPr>
        <a:xfrm rot="5400000">
          <a:off x="4230958" y="1305569"/>
          <a:ext cx="761330" cy="434035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-1517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-151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Pole placement , LQR , PID… </a:t>
          </a:r>
        </a:p>
      </dsp:txBody>
      <dsp:txXfrm rot="-5400000">
        <a:off x="2441448" y="3132245"/>
        <a:ext cx="4303187" cy="687000"/>
      </dsp:txXfrm>
    </dsp:sp>
    <dsp:sp modelId="{EC4960D5-6E7A-4263-8C9B-AFFE9CA2AA66}">
      <dsp:nvSpPr>
        <dsp:cNvPr id="0" name=""/>
        <dsp:cNvSpPr/>
      </dsp:nvSpPr>
      <dsp:spPr>
        <a:xfrm>
          <a:off x="0" y="2999914"/>
          <a:ext cx="2441448" cy="951662"/>
        </a:xfrm>
        <a:prstGeom prst="round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Design Controller</a:t>
          </a:r>
        </a:p>
      </dsp:txBody>
      <dsp:txXfrm>
        <a:off x="46456" y="3046370"/>
        <a:ext cx="2348536" cy="858750"/>
      </dsp:txXfrm>
    </dsp:sp>
    <dsp:sp modelId="{B8A770CA-C11D-49C6-84DF-846A82B4A12A}">
      <dsp:nvSpPr>
        <dsp:cNvPr id="0" name=""/>
        <dsp:cNvSpPr/>
      </dsp:nvSpPr>
      <dsp:spPr>
        <a:xfrm rot="5400000">
          <a:off x="4230958" y="2304815"/>
          <a:ext cx="761330" cy="434035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-20226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-202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Observe the plots</a:t>
          </a:r>
        </a:p>
      </dsp:txBody>
      <dsp:txXfrm rot="-5400000">
        <a:off x="2441448" y="4131491"/>
        <a:ext cx="4303187" cy="687000"/>
      </dsp:txXfrm>
    </dsp:sp>
    <dsp:sp modelId="{AC5DF1D8-C254-4E22-B4CA-09EC2FC217D2}">
      <dsp:nvSpPr>
        <dsp:cNvPr id="0" name=""/>
        <dsp:cNvSpPr/>
      </dsp:nvSpPr>
      <dsp:spPr>
        <a:xfrm>
          <a:off x="0" y="3999160"/>
          <a:ext cx="2441448" cy="951662"/>
        </a:xfrm>
        <a:prstGeom prst="roundRect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Results</a:t>
          </a:r>
        </a:p>
      </dsp:txBody>
      <dsp:txXfrm>
        <a:off x="46456" y="4045616"/>
        <a:ext cx="2348536" cy="858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9730" tIns="44865" rIns="89730" bIns="44865" numCol="1" anchor="t" anchorCtr="0" compatLnSpc="1"/>
          <a:lstStyle>
            <a:lvl1pPr defTabSz="897255">
              <a:defRPr sz="1200" u="none">
                <a:effectLst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9730" tIns="44865" rIns="89730" bIns="44865" numCol="1" anchor="t" anchorCtr="0" compatLnSpc="1"/>
          <a:lstStyle>
            <a:lvl1pPr algn="r" defTabSz="897255">
              <a:defRPr sz="1200" u="none">
                <a:effectLst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74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9730" tIns="44865" rIns="89730" bIns="44865" numCol="1" anchor="b" anchorCtr="0" compatLnSpc="1"/>
          <a:lstStyle>
            <a:lvl1pPr defTabSz="897255">
              <a:defRPr sz="1200" u="none">
                <a:effectLst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74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9730" tIns="44865" rIns="89730" bIns="44865" numCol="1" anchor="b" anchorCtr="0" compatLnSpc="1"/>
          <a:lstStyle>
            <a:lvl1pPr algn="r" defTabSz="897255">
              <a:defRPr sz="1200" u="none">
                <a:effectLst/>
              </a:defRPr>
            </a:lvl1pPr>
          </a:lstStyle>
          <a:p>
            <a:pPr>
              <a:defRPr/>
            </a:pPr>
            <a:fld id="{EFCED802-D72E-4FCD-92C4-6BA11080E776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6" rIns="91430" bIns="45716" numCol="1" anchor="t" anchorCtr="0" compatLnSpc="1"/>
          <a:lstStyle>
            <a:lvl1pPr>
              <a:defRPr sz="1200" u="none">
                <a:effectLst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6" rIns="91430" bIns="45716" numCol="1" anchor="t" anchorCtr="0" compatLnSpc="1"/>
          <a:lstStyle>
            <a:lvl1pPr algn="r">
              <a:defRPr sz="1200" u="none">
                <a:effectLst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6" rIns="91430" bIns="45716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6" rIns="91430" bIns="45716" numCol="1" anchor="b" anchorCtr="0" compatLnSpc="1"/>
          <a:lstStyle>
            <a:lvl1pPr>
              <a:defRPr sz="1200" u="none">
                <a:effectLst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6" rIns="91430" bIns="45716" numCol="1" anchor="b" anchorCtr="0" compatLnSpc="1"/>
          <a:lstStyle>
            <a:lvl1pPr algn="r">
              <a:defRPr sz="1200" u="none">
                <a:effectLst/>
              </a:defRPr>
            </a:lvl1pPr>
          </a:lstStyle>
          <a:p>
            <a:pPr>
              <a:defRPr/>
            </a:pPr>
            <a:fld id="{3634CBEB-7F02-4EF7-8E30-916956970807}" type="slidenum">
              <a:rPr lang="en-US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828800"/>
            <a:ext cx="7772400" cy="11430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 sz="2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" t="22943" r="5324" b="14645"/>
          <a:stretch>
            <a:fillRect/>
          </a:stretch>
        </p:blipFill>
        <p:spPr>
          <a:xfrm>
            <a:off x="3009900" y="6248400"/>
            <a:ext cx="3124200" cy="613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924800" y="6553200"/>
            <a:ext cx="12192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FB751E74-5C9C-4959-A037-AB2B378A958C}" type="slidenum">
              <a:rPr lang="en-US" sz="1200" u="none"/>
              <a:t>‹#›</a:t>
            </a:fld>
            <a:endParaRPr lang="en-US" sz="1200" u="non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9" t="20758" r="12694" b="21121"/>
          <a:stretch>
            <a:fillRect/>
          </a:stretch>
        </p:blipFill>
        <p:spPr>
          <a:xfrm>
            <a:off x="0" y="6381502"/>
            <a:ext cx="1066800" cy="5000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672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42672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38200"/>
            <a:ext cx="8686800" cy="556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762000"/>
            <a:ext cx="9144000" cy="36513"/>
          </a:xfrm>
          <a:prstGeom prst="rect">
            <a:avLst/>
          </a:prstGeom>
          <a:gradFill rotWithShape="1">
            <a:gsLst>
              <a:gs pos="0">
                <a:srgbClr val="FF0000">
                  <a:gamma/>
                  <a:shade val="76078"/>
                  <a:invGamma/>
                </a:srgbClr>
              </a:gs>
              <a:gs pos="50000">
                <a:srgbClr val="FF0000">
                  <a:alpha val="70000"/>
                </a:srgbClr>
              </a:gs>
              <a:gs pos="100000">
                <a:srgbClr val="FF0000">
                  <a:gamma/>
                  <a:shade val="76078"/>
                  <a:invGamma/>
                </a:srgb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924800" y="6553200"/>
            <a:ext cx="12192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FB751E74-5C9C-4959-A037-AB2B378A958C}" type="slidenum">
              <a:rPr lang="en-US" sz="1200" u="none"/>
              <a:t>‹#›</a:t>
            </a:fld>
            <a:endParaRPr lang="en-US" sz="1200" u="non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v"/>
        <a:defRPr sz="2400" b="1">
          <a:solidFill>
            <a:srgbClr val="000066"/>
          </a:solidFill>
          <a:latin typeface="+mn-lt"/>
        </a:defRPr>
      </a:lvl2pPr>
      <a:lvl3pPr marL="1143000" indent="-168275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125000"/>
        <a:buFont typeface="Arial" panose="020B0604020202020204" pitchFamily="34" charset="0"/>
        <a:buChar char="●"/>
        <a:defRPr sz="2200" b="1">
          <a:solidFill>
            <a:srgbClr val="003399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20000"/>
        <a:buFont typeface="Arial" panose="020B0604020202020204" pitchFamily="34" charset="0"/>
        <a:buChar char="»"/>
        <a:defRPr sz="2000" b="1">
          <a:solidFill>
            <a:srgbClr val="0033CC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660066"/>
        </a:buClr>
        <a:buFont typeface="Arial" panose="020B0604020202020204" pitchFamily="34" charset="0"/>
        <a:buChar char="●"/>
        <a:defRPr b="1">
          <a:solidFill>
            <a:srgbClr val="3366CC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0066"/>
        </a:buClr>
        <a:buFont typeface="Arial" panose="020B0604020202020204" pitchFamily="34" charset="0"/>
        <a:buChar char="●"/>
        <a:defRPr b="1">
          <a:solidFill>
            <a:srgbClr val="3366CC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0066"/>
        </a:buClr>
        <a:buFont typeface="Arial" panose="020B0604020202020204" pitchFamily="34" charset="0"/>
        <a:buChar char="●"/>
        <a:defRPr b="1">
          <a:solidFill>
            <a:srgbClr val="3366CC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0066"/>
        </a:buClr>
        <a:buFont typeface="Arial" panose="020B0604020202020204" pitchFamily="34" charset="0"/>
        <a:buChar char="●"/>
        <a:defRPr b="1">
          <a:solidFill>
            <a:srgbClr val="3366CC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0066"/>
        </a:buClr>
        <a:buFont typeface="Arial" panose="020B0604020202020204" pitchFamily="34" charset="0"/>
        <a:buChar char="●"/>
        <a:defRPr b="1">
          <a:solidFill>
            <a:srgbClr val="3366C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5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11.png"/><Relationship Id="rId5" Type="http://schemas.microsoft.com/office/2007/relationships/media" Target="../media/media3.avi"/><Relationship Id="rId10" Type="http://schemas.openxmlformats.org/officeDocument/2006/relationships/image" Target="../media/image10.jpeg"/><Relationship Id="rId4" Type="http://schemas.openxmlformats.org/officeDocument/2006/relationships/video" Target="../media/media2.avi"/><Relationship Id="rId9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143000"/>
            <a:ext cx="9144000" cy="2209800"/>
          </a:xfrm>
        </p:spPr>
        <p:txBody>
          <a:bodyPr/>
          <a:lstStyle/>
          <a:p>
            <a:pPr>
              <a:defRPr/>
            </a:pPr>
            <a:r>
              <a:rPr lang="en-US" sz="2400" i="1" u="sng" dirty="0"/>
              <a:t>Analysis of an Inverted pendulum using </a:t>
            </a:r>
            <a:br>
              <a:rPr lang="en-US" sz="2400" i="1" u="sng" dirty="0"/>
            </a:br>
            <a:r>
              <a:rPr lang="en-US" sz="2400" i="1" u="sng" dirty="0"/>
              <a:t>optimal control techniques.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3505200"/>
            <a:ext cx="9150450" cy="2286000"/>
          </a:xfrm>
        </p:spPr>
        <p:txBody>
          <a:bodyPr/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effectLst/>
              </a:rPr>
              <a:t>MAE 506 Advanced System Modelling &amp; Control </a:t>
            </a:r>
          </a:p>
          <a:p>
            <a:pPr>
              <a:defRPr/>
            </a:pPr>
            <a:endParaRPr lang="en-US" sz="1600" dirty="0">
              <a:solidFill>
                <a:schemeClr val="accent2">
                  <a:lumMod val="75000"/>
                </a:schemeClr>
              </a:solidFill>
              <a:effectLst/>
            </a:endParaRPr>
          </a:p>
          <a:p>
            <a:pPr>
              <a:defRPr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</a:rPr>
              <a:t>Aravind Adith Pandian Saravanakumaran</a:t>
            </a:r>
          </a:p>
          <a:p>
            <a:pPr>
              <a:defRPr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</a:rPr>
              <a:t>Monish Dev Sudhakhar                         </a:t>
            </a:r>
          </a:p>
          <a:p>
            <a:pPr>
              <a:defRPr/>
            </a:pPr>
            <a:endParaRPr lang="en-US" sz="1600" dirty="0">
              <a:solidFill>
                <a:schemeClr val="tx1"/>
              </a:solidFill>
              <a:effectLst/>
            </a:endParaRPr>
          </a:p>
          <a:p>
            <a:pPr>
              <a:defRPr/>
            </a:pPr>
            <a:endParaRPr lang="en-US" sz="16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6200" y="5029200"/>
            <a:ext cx="91440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none" dirty="0">
                <a:solidFill>
                  <a:srgbClr val="002060"/>
                </a:solidFill>
                <a:latin typeface="+mn-lt"/>
                <a:cs typeface="Arial" panose="020B0604020202020204" pitchFamily="34" charset="0"/>
              </a:rPr>
              <a:t>December 2, 2021</a:t>
            </a:r>
          </a:p>
        </p:txBody>
      </p:sp>
      <p:pic>
        <p:nvPicPr>
          <p:cNvPr id="1026" name="Picture 2" descr="Arizona State Sun Devils News - COLLEGE-FOOTBALL | FOX Sports">
            <a:extLst>
              <a:ext uri="{FF2B5EF4-FFF2-40B4-BE49-F238E27FC236}">
                <a16:creationId xmlns:a16="http://schemas.microsoft.com/office/drawing/2014/main" id="{254D8E46-804C-48C8-BC8F-E68BAD5F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33362"/>
            <a:ext cx="105727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602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23F5-283A-4E5E-A4B8-A327FA42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" y="-2634"/>
            <a:ext cx="9144000" cy="762000"/>
          </a:xfrm>
        </p:spPr>
        <p:txBody>
          <a:bodyPr/>
          <a:lstStyle/>
          <a:p>
            <a:r>
              <a:rPr lang="en-US" dirty="0"/>
              <a:t>Results – Pole Position Method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59A545-D460-41F3-89A2-6220AA86B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" y="3460196"/>
            <a:ext cx="3047999" cy="2286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9C096F1-2A9A-4917-8774-0985BC812E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49" y="3451768"/>
            <a:ext cx="3184228" cy="238817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25D22C9-C5B7-4F26-A3AD-A6C4B0EC49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74" y="3478954"/>
            <a:ext cx="3027534" cy="2270652"/>
          </a:xfrm>
          <a:prstGeom prst="rect">
            <a:avLst/>
          </a:prstGeom>
        </p:spPr>
      </p:pic>
      <p:pic>
        <p:nvPicPr>
          <p:cNvPr id="12" name="PolePlace_Trial1">
            <a:hlinkClick r:id="" action="ppaction://media"/>
            <a:extLst>
              <a:ext uri="{FF2B5EF4-FFF2-40B4-BE49-F238E27FC236}">
                <a16:creationId xmlns:a16="http://schemas.microsoft.com/office/drawing/2014/main" id="{A4820CC2-86E9-49A5-8856-42AD8ED576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400" y="1508881"/>
            <a:ext cx="2875978" cy="1914202"/>
          </a:xfrm>
          <a:prstGeom prst="rect">
            <a:avLst/>
          </a:prstGeom>
        </p:spPr>
      </p:pic>
      <p:pic>
        <p:nvPicPr>
          <p:cNvPr id="13" name="PolePlace_Trial2">
            <a:hlinkClick r:id="" action="ppaction://media"/>
            <a:extLst>
              <a:ext uri="{FF2B5EF4-FFF2-40B4-BE49-F238E27FC236}">
                <a16:creationId xmlns:a16="http://schemas.microsoft.com/office/drawing/2014/main" id="{352D64E6-993B-4D52-84E3-7A3C51F2D8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17693" y="1508881"/>
            <a:ext cx="3027534" cy="1895530"/>
          </a:xfrm>
          <a:prstGeom prst="rect">
            <a:avLst/>
          </a:prstGeom>
        </p:spPr>
      </p:pic>
      <p:pic>
        <p:nvPicPr>
          <p:cNvPr id="14" name="PolePlace_Trial3">
            <a:hlinkClick r:id="" action="ppaction://media"/>
            <a:extLst>
              <a:ext uri="{FF2B5EF4-FFF2-40B4-BE49-F238E27FC236}">
                <a16:creationId xmlns:a16="http://schemas.microsoft.com/office/drawing/2014/main" id="{4A84BF11-C76E-4D0C-9AB9-DFEDBBE3588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34542" y="1499624"/>
            <a:ext cx="2910657" cy="18954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5E3052-1FE5-4BE8-9A3E-D8C134D8EE5B}"/>
              </a:ext>
            </a:extLst>
          </p:cNvPr>
          <p:cNvSpPr txBox="1"/>
          <p:nvPr/>
        </p:nvSpPr>
        <p:spPr>
          <a:xfrm>
            <a:off x="152400" y="762000"/>
            <a:ext cx="46001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Trial 1: Slow Response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r>
              <a:rPr lang="en-US" sz="1400" b="1" u="none" dirty="0">
                <a:solidFill>
                  <a:srgbClr val="002060"/>
                </a:solidFill>
                <a:cs typeface="Times New Roman" panose="02020603050405020304" pitchFamily="18" charset="0"/>
              </a:rPr>
              <a:t>P1= [−𝟎.𝟑 −𝟎.𝟒 −𝟎.𝟓 −𝟎.𝟔]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00F967-4CC8-4810-8790-1306201DF952}"/>
                  </a:ext>
                </a:extLst>
              </p:cNvPr>
              <p:cNvSpPr txBox="1"/>
              <p:nvPr/>
            </p:nvSpPr>
            <p:spPr>
              <a:xfrm>
                <a:off x="3161996" y="745732"/>
                <a:ext cx="277353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2060"/>
                    </a:solidFill>
                  </a:rPr>
                  <a:t>Trial 2: Faster and more Aggressive</a:t>
                </a:r>
              </a:p>
              <a:p>
                <a:endParaRPr lang="en-US" sz="140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u="none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400" b="1" i="0" u="none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u="none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b="1" u="none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b="1" i="1" u="none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1" i="1" u="none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b="1" u="non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00F967-4CC8-4810-8790-1306201DF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96" y="745732"/>
                <a:ext cx="2773535" cy="738664"/>
              </a:xfrm>
              <a:prstGeom prst="rect">
                <a:avLst/>
              </a:prstGeom>
              <a:blipFill>
                <a:blip r:embed="rId12"/>
                <a:stretch>
                  <a:fillRect l="-659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8F44C7-9CCB-45D1-9FCC-DADE115FFA0B}"/>
                  </a:ext>
                </a:extLst>
              </p:cNvPr>
              <p:cNvSpPr txBox="1"/>
              <p:nvPr/>
            </p:nvSpPr>
            <p:spPr>
              <a:xfrm>
                <a:off x="6117665" y="722860"/>
                <a:ext cx="302753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2060"/>
                    </a:solidFill>
                  </a:rPr>
                  <a:t>Trial 3: Very Aggressive</a:t>
                </a:r>
              </a:p>
              <a:p>
                <a:endParaRPr lang="en-US" sz="140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0" u="none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𝐏𝟑</m:t>
                    </m:r>
                    <m:r>
                      <a:rPr lang="en-US" sz="1400" b="1" i="0" u="none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b="1" u="none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b="1" i="1" u="none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1" i="1" u="none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400" b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00" b="1" i="1" u="none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b="1" u="non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8F44C7-9CCB-45D1-9FCC-DADE115FF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665" y="722860"/>
                <a:ext cx="3027534" cy="738664"/>
              </a:xfrm>
              <a:prstGeom prst="rect">
                <a:avLst/>
              </a:prstGeom>
              <a:blipFill>
                <a:blip r:embed="rId13"/>
                <a:stretch>
                  <a:fillRect l="-605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A175D0-AC70-4525-8578-83A1B397794A}"/>
              </a:ext>
            </a:extLst>
          </p:cNvPr>
          <p:cNvSpPr txBox="1"/>
          <p:nvPr/>
        </p:nvSpPr>
        <p:spPr>
          <a:xfrm>
            <a:off x="1600200" y="6087556"/>
            <a:ext cx="6858000" cy="6858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600" b="1" u="none" dirty="0"/>
              <a:t>When we keep on reducing the desired eigen values, the system becomes more robust the linearity breaks down </a:t>
            </a:r>
          </a:p>
          <a:p>
            <a:endParaRPr lang="en-IN" sz="1600" b="1" u="none" dirty="0"/>
          </a:p>
        </p:txBody>
      </p:sp>
    </p:spTree>
    <p:extLst>
      <p:ext uri="{BB962C8B-B14F-4D97-AF65-F5344CB8AC3E}">
        <p14:creationId xmlns:p14="http://schemas.microsoft.com/office/powerpoint/2010/main" val="183668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8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77D05-AE69-4B46-AB37-51F7A17B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Quadratic Regulator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F51F-36DA-4943-A003-2837437F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334000"/>
          </a:xfrm>
        </p:spPr>
        <p:txBody>
          <a:bodyPr/>
          <a:lstStyle/>
          <a:p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a mathematical algorithm that minimizes a </a:t>
            </a:r>
            <a:r>
              <a:rPr 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 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weighting factors supplied by a human (engineer). </a:t>
            </a:r>
          </a:p>
          <a:p>
            <a:pPr marL="0" indent="0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LQR algorithm reduces the amount of work done by the control systems engineer to optimize the controller. </a:t>
            </a:r>
          </a:p>
          <a:p>
            <a:pPr marL="0" indent="0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engineer still needs to specify the cost function parameters depending the weightage for the state variable and cost for driving the input </a:t>
            </a:r>
          </a:p>
          <a:p>
            <a:pPr marL="0" indent="0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iterative process in which the engineer judges the "optimal" controllers produced through simulation and then adjusts the parameters to produce a controller more consistent with design goals.</a:t>
            </a:r>
          </a:p>
          <a:p>
            <a:pPr marL="0" indent="0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finding the appropriate weighting factors limits the application of the LQR based controller synthesis.</a:t>
            </a:r>
          </a:p>
          <a:p>
            <a:pPr marL="0" indent="0">
              <a:buNone/>
            </a:pPr>
            <a:br>
              <a:rPr lang="en-US" sz="1400" dirty="0"/>
            </a:br>
            <a:endParaRPr lang="en-US" sz="20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3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21631-6B20-45CA-98B7-85CFD990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Quadratic Regulator 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FC207-29F1-4BC8-B4B0-3FEC7CB92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b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LQR function requires a state weighing matrix Q and an actuator weighing matrix R.</a:t>
                </a: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Varying the weighting matrices Q and R allows us to trade off the "size" of the state response with the size of the control effort. For example: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=0.1</m:t>
                    </m:r>
                  </m:oMath>
                </a14:m>
                <a:r>
                  <a:rPr lang="en-US" sz="2000" b="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     </m:t>
                    </m:r>
                  </m:oMath>
                </a14:m>
                <a:endParaRPr lang="en-US" sz="2000" b="0" i="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   </m:t>
                      </m:r>
                    </m:oMath>
                  </m:oMathPara>
                </a14:m>
                <a:endParaRPr lang="en-US" sz="2000" b="0" i="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𝑄𝑥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𝑅𝑢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𝑑𝑡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→</m:t>
                    </m:r>
                  </m:oMath>
                </a14:m>
                <a:r>
                  <a:rPr lang="en-US" sz="2000" b="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Performance measure (Cost Function)</a:t>
                </a: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Eigenvalue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(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𝑙𝑞𝑟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endParaRPr lang="en-US" sz="2000" b="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0" dirty="0" err="1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000" b="0" baseline="-25000" dirty="0" err="1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lqr</a:t>
                </a:r>
                <a:r>
                  <a:rPr lang="en-US" sz="2000" b="0" baseline="-250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000" b="0" dirty="0" err="1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lqr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(A,B,Q,R) #Matlab Command</a:t>
                </a:r>
              </a:p>
              <a:p>
                <a:endParaRPr lang="en-US" b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FC207-29F1-4BC8-B4B0-3FEC7CB92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2" t="-1316" r="-2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097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2CDF-C411-404B-B566-88583333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Linear Quadratic Regulator 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7F3F6501-2282-4697-A228-7CB3207F1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071165"/>
            <a:ext cx="4038600" cy="3028950"/>
          </a:xfrm>
          <a:prstGeom prst="rect">
            <a:avLst/>
          </a:prstGeom>
        </p:spPr>
      </p:pic>
      <p:pic>
        <p:nvPicPr>
          <p:cNvPr id="8" name="LQR_Trial">
            <a:hlinkClick r:id="" action="ppaction://media"/>
            <a:extLst>
              <a:ext uri="{FF2B5EF4-FFF2-40B4-BE49-F238E27FC236}">
                <a16:creationId xmlns:a16="http://schemas.microsoft.com/office/drawing/2014/main" id="{BA6B2DFC-BFEB-4C2F-86BC-0A595240BE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1447006"/>
            <a:ext cx="4556248" cy="2277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B8746B-B3ED-48C7-94D7-B7D033B735A9}"/>
                  </a:ext>
                </a:extLst>
              </p:cNvPr>
              <p:cNvSpPr txBox="1"/>
              <p:nvPr/>
            </p:nvSpPr>
            <p:spPr>
              <a:xfrm>
                <a:off x="2286000" y="4434394"/>
                <a:ext cx="4572000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u="none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K</a:t>
                </a:r>
                <a:r>
                  <a:rPr lang="en-US" u="none" baseline="-25000" dirty="0" err="1">
                    <a:solidFill>
                      <a:srgbClr val="002060"/>
                    </a:solidFill>
                    <a:cs typeface="Arial" panose="020B0604020202020204" pitchFamily="34" charset="0"/>
                  </a:rPr>
                  <a:t>lqr</a:t>
                </a:r>
                <a14:m>
                  <m:oMath xmlns:m="http://schemas.openxmlformats.org/officeDocument/2006/math">
                    <m:r>
                      <a:rPr lang="en-US" sz="2400" b="0" i="1" u="none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u="none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u="none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sz="2400" b="0" i="1" u="none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−4.5074+0.0000</m:t>
                            </m:r>
                            <m:r>
                              <a:rPr lang="en-US" sz="2400" b="0" i="1" u="none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2400" b="0" i="1" u="none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400" b="0" i="1" u="none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−0.8687+0.8732</m:t>
                            </m:r>
                            <m:r>
                              <a:rPr lang="en-US" sz="2400" b="0" i="1" u="none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e>
                            <m:r>
                              <a:rPr lang="en-US" sz="2400" b="0" i="1" u="none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−0.8687 −0.8732</m:t>
                            </m:r>
                            <m:r>
                              <a:rPr lang="en-US" sz="2400" b="0" i="1" u="none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e>
                            <m:r>
                              <a:rPr lang="en-US" sz="2400" b="0" i="1" u="none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−1.4624+0.0000</m:t>
                            </m:r>
                            <m:r>
                              <a:rPr lang="en-US" sz="2400" b="0" i="1" u="none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en-IN" u="non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B8746B-B3ED-48C7-94D7-B7D033B73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434394"/>
                <a:ext cx="4572000" cy="1452962"/>
              </a:xfrm>
              <a:prstGeom prst="rect">
                <a:avLst/>
              </a:prstGeom>
              <a:blipFill>
                <a:blip r:embed="rId6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2F31-50F0-4592-AC81-20A2CBAD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Integrated Derivative (PID)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48480D-8979-46EF-900E-7AD77A1787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Control algorithms that uses the mathematical concept to compute state and control input.</a:t>
                </a: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not require a deep understanding of control theory.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Formula:</a:t>
                </a: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sz="1800" b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sz="1800" b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lang="en-US" sz="1800" b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sz="1800" b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)+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1800" b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∫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lang="en-US" sz="1800" b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sz="1800" b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𝒅𝒕</m:t>
                    </m:r>
                    <m:r>
                      <a:rPr lang="en-US" sz="1800" b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𝒅𝒆</m:t>
                        </m:r>
                      </m:num>
                      <m:den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𝒅𝒕</m:t>
                        </m:r>
                      </m:den>
                    </m:f>
                  </m:oMath>
                </a14:m>
                <a:b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</m:oMath>
                </a14:m>
                <a: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PID control variable</a:t>
                </a:r>
                <a:b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proportional gain</a:t>
                </a:r>
                <a:b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18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</m:oMath>
                </a14:m>
                <a: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error value</a:t>
                </a:r>
                <a:b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integral gain</a:t>
                </a:r>
                <a:b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𝑑𝑒</m:t>
                    </m:r>
                    <m:box>
                      <m:boxPr>
                        <m:ctrlP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1800" b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sz="18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change in error value</a:t>
                </a:r>
                <a:b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𝑑𝑡</m:t>
                    </m:r>
                    <m:box>
                      <m:boxPr>
                        <m:ctrlP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1800" b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sz="18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change in time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48480D-8979-46EF-900E-7AD77A1787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54" t="-2193" r="-1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BB631FF3-0972-4FD4-B2E7-9F95ED2C2B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7083788"/>
              </p:ext>
            </p:extLst>
          </p:nvPr>
        </p:nvGraphicFramePr>
        <p:xfrm>
          <a:off x="914400" y="5181600"/>
          <a:ext cx="7416800" cy="1033780"/>
        </p:xfrm>
        <a:graphic>
          <a:graphicData uri="http://schemas.openxmlformats.org/drawingml/2006/table">
            <a:tbl>
              <a:tblPr/>
              <a:tblGrid>
                <a:gridCol w="1587500">
                  <a:extLst>
                    <a:ext uri="{9D8B030D-6E8A-4147-A177-3AD203B41FA5}">
                      <a16:colId xmlns:a16="http://schemas.microsoft.com/office/drawing/2014/main" val="75619934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728830607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116958596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453149336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4248721511"/>
                    </a:ext>
                  </a:extLst>
                </a:gridCol>
              </a:tblGrid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 RESPONSE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RISE TIME</a:t>
                      </a: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OVERSHOOT</a:t>
                      </a: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SETTLING TIME</a:t>
                      </a: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S-S ERROR</a:t>
                      </a: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284753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Kp</a:t>
                      </a:r>
                    </a:p>
                  </a:txBody>
                  <a:tcPr marL="4233" marR="4233" marT="42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Decrease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Increase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Minor Change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Decrease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885099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Ki</a:t>
                      </a:r>
                    </a:p>
                  </a:txBody>
                  <a:tcPr marL="4233" marR="4233" marT="42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Decrease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Increase</a:t>
                      </a: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Increase</a:t>
                      </a: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Decrease</a:t>
                      </a: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899136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Minor Change</a:t>
                      </a: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Decrease</a:t>
                      </a: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Decrease</a:t>
                      </a: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 change</a:t>
                      </a:r>
                    </a:p>
                  </a:txBody>
                  <a:tcPr marL="4233" marR="4233" marT="42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615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48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BFF6-51F7-441E-8A8F-585ADFC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Proportional Integrated Derivative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CFEA083-351F-4B24-BA73-D1EA363885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" y="2687029"/>
            <a:ext cx="2990427" cy="277934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6F87C1C-9BDD-41F8-99B1-192B57486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22" y="2627848"/>
            <a:ext cx="2913866" cy="2871219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D296338-7E2F-46E1-9F8E-4323953EB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95" y="2743200"/>
            <a:ext cx="3502010" cy="2667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1D0EB6-357A-447B-A303-B2D985255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0"/>
            <a:ext cx="8686800" cy="5562600"/>
          </a:xfrm>
        </p:spPr>
        <p:txBody>
          <a:bodyPr/>
          <a:lstStyle/>
          <a:p>
            <a:pPr marL="0" indent="0">
              <a:buNone/>
            </a:pP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 and settling time decreases as we tune the gains.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14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236E-99F6-4E2F-AA03-845EAB3C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A533-CBCB-4F26-BAAE-85DC7DBC5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562600"/>
          </a:xfrm>
        </p:spPr>
        <p:txBody>
          <a:bodyPr/>
          <a:lstStyle/>
          <a:p>
            <a:r>
              <a:rPr lang="en-US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Pole-Position method is the easiest one, but it is not optimal.</a:t>
            </a:r>
          </a:p>
          <a:p>
            <a:pPr marL="0" indent="0">
              <a:buNone/>
            </a:pPr>
            <a:endParaRPr lang="en-US" sz="2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LQR does find the optimal gain matrix which stabilizes the system. But it heavily depends the cost function which is defined by the engineer (Human Factor)</a:t>
            </a:r>
          </a:p>
          <a:p>
            <a:pPr marL="0" indent="0">
              <a:buNone/>
            </a:pPr>
            <a:endParaRPr lang="en-US" sz="2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PID is the most efficient and provides the optimal stability among these methods as it guarantees stability margin by tuning proportional gains.</a:t>
            </a:r>
          </a:p>
        </p:txBody>
      </p:sp>
    </p:spTree>
    <p:extLst>
      <p:ext uri="{BB962C8B-B14F-4D97-AF65-F5344CB8AC3E}">
        <p14:creationId xmlns:p14="http://schemas.microsoft.com/office/powerpoint/2010/main" val="256318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1B7CD-25D2-4CAE-BD19-50C726410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0" y="3086100"/>
            <a:ext cx="3048000" cy="6858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Questions?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4514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an Inverted Pendulum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4000" dirty="0"/>
          </a:p>
          <a:p>
            <a:r>
              <a:rPr lang="en-US" sz="1800" u="none" dirty="0"/>
              <a:t>A pendulum that has its Centre of Mass above the pivot point.</a:t>
            </a:r>
          </a:p>
          <a:p>
            <a:r>
              <a:rPr lang="en-US" sz="1800" u="none" dirty="0"/>
              <a:t>Highly Non-Linear</a:t>
            </a:r>
          </a:p>
          <a:p>
            <a:pPr marL="0" indent="0">
              <a:buNone/>
            </a:pPr>
            <a:endParaRPr lang="en-US" sz="1800" u="none" dirty="0"/>
          </a:p>
          <a:p>
            <a:pPr marL="0" indent="0">
              <a:buNone/>
            </a:pPr>
            <a:r>
              <a:rPr lang="en-US" sz="1800" u="none" dirty="0"/>
              <a:t>Applications:</a:t>
            </a:r>
          </a:p>
          <a:p>
            <a:r>
              <a:rPr lang="en-US" sz="1800" u="none" dirty="0"/>
              <a:t>Humanoid Robots</a:t>
            </a:r>
          </a:p>
          <a:p>
            <a:r>
              <a:rPr lang="en-US" sz="1800" u="none" dirty="0"/>
              <a:t>Segway</a:t>
            </a:r>
          </a:p>
          <a:p>
            <a:r>
              <a:rPr lang="en-US" sz="1800" u="none" dirty="0"/>
              <a:t>Rockets</a:t>
            </a:r>
          </a:p>
          <a:p>
            <a:r>
              <a:rPr lang="en-US" sz="1800" u="none" dirty="0"/>
              <a:t>Ball Robots</a:t>
            </a:r>
          </a:p>
          <a:p>
            <a:pPr marL="0" indent="0">
              <a:buNone/>
            </a:pPr>
            <a:endParaRPr lang="en-US" sz="2800" u="non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u="none" dirty="0"/>
          </a:p>
          <a:p>
            <a:pPr marL="0" indent="0">
              <a:buNone/>
            </a:pPr>
            <a:r>
              <a:rPr lang="en-US" dirty="0"/>
              <a:t>                            </a:t>
            </a:r>
            <a:endParaRPr lang="en-US" sz="2800" u="none" dirty="0"/>
          </a:p>
          <a:p>
            <a:pPr marL="0" indent="0">
              <a:buNone/>
            </a:pPr>
            <a:endParaRPr lang="en-US" sz="2800" u="none" dirty="0"/>
          </a:p>
          <a:p>
            <a:pPr marL="0" indent="0">
              <a:buNone/>
            </a:pPr>
            <a:endParaRPr lang="en-US" sz="2800" u="non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u="none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1200" y="2057400"/>
            <a:ext cx="914400" cy="914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1600" u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B9D09-0A77-4847-8F06-6135DCB2A0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57400"/>
            <a:ext cx="3436503" cy="197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1677EC-EB7E-43FD-A301-34066F9E56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41960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B528-4F9C-4CAC-82EA-A25E74E5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CA8EC-AB0E-49C8-B2BF-48A7C0813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763000" cy="5105400"/>
          </a:xfrm>
        </p:spPr>
        <p:txBody>
          <a:bodyPr/>
          <a:lstStyle/>
          <a:p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analyse if the system is controllable.</a:t>
            </a:r>
          </a:p>
          <a:p>
            <a:pPr marL="0" indent="0">
              <a:buNone/>
            </a:pPr>
            <a:endParaRPr lang="en-I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analyse the effect of changing poles on the inverted pendulum.</a:t>
            </a:r>
          </a:p>
          <a:p>
            <a:pPr marL="0" indent="0">
              <a:buNone/>
            </a:pPr>
            <a:endParaRPr lang="en-I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best possible location of the pole to have a better control action.</a:t>
            </a:r>
          </a:p>
          <a:p>
            <a:pPr marL="0" indent="0">
              <a:buNone/>
            </a:pPr>
            <a:endParaRPr lang="en-I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control the angle of the pendulum using the different proportional gains.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85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9BCB-8241-4149-AB4B-7017E0F5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Problem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FBE511-F30D-4E8B-B9EE-14C89F3293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023763"/>
              </p:ext>
            </p:extLst>
          </p:nvPr>
        </p:nvGraphicFramePr>
        <p:xfrm>
          <a:off x="1066800" y="1295400"/>
          <a:ext cx="67818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03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EBFD-8D44-4765-8D6D-0167621A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– Nonlinear System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A46A03-42B0-4819-B7EA-16F2A6DB11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19200"/>
                <a:ext cx="8763000" cy="5257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= Kinetic energy (T) – Potential Energy (V)</a:t>
                </a:r>
              </a:p>
              <a:p>
                <a:pPr marL="0" indent="0">
                  <a:buNone/>
                </a:pPr>
                <a:r>
                  <a:rPr lang="en-US" sz="17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𝑚𝑔𝑙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7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700" b="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𝑀𝑥</m:t>
                    </m:r>
                    <m:r>
                      <a:rPr lang="en-US" sz="1700" b="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700" b="0" i="1" baseline="30000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17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𝑉𝑝</m:t>
                        </m:r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700" b="0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700" b="0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b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700" b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˙"/>
                          <m:ctrlPr>
                            <a:rPr lang="en-US" sz="17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acc>
                        <m:accPr>
                          <m:chr m:val="˙"/>
                          <m:ctrlPr>
                            <a:rPr lang="en-US" sz="17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en-US" sz="1700" b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1700" b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7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700" b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1700" b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700" b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7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˙"/>
                              <m:ctrlPr>
                                <a:rPr lang="en-US" sz="17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𝑚𝑔𝑙𝑐𝑜𝑠</m:t>
                      </m:r>
                      <m:r>
                        <a:rPr lang="en-US" sz="1700" b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1700" b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7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7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7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˙"/>
                              <m:ctrlPr>
                                <a:rPr lang="en-US" sz="17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700" b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700" b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700" b="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According to Lagrange’s Equation,</a:t>
                </a:r>
              </a:p>
              <a:p>
                <a:pPr marL="0" indent="0">
                  <a:buNone/>
                </a:pPr>
                <a:endParaRPr lang="en-US" sz="1700" b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7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7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d>
                        <m:dPr>
                          <m:ctrlP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𝝏</m:t>
                              </m:r>
                              <m:r>
                                <a:rPr lang="en-US" sz="17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sz="17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˙"/>
                                      <m:ctrlPr>
                                        <a:rPr lang="en-US" sz="17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7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7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7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7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sz="17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17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7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sz="1700" b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17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700" b="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700" b="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700" b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7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Substituting the values of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7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into the Lagrange's equation:</a:t>
                </a:r>
                <a:br>
                  <a:rPr lang="en-US" sz="17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US" sz="17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box>
                      <m:boxPr>
                        <m:ctrlPr>
                          <a:rPr lang="en-US" sz="1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1700" b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acc>
                      <m:accPr>
                        <m:chr m:val="¨"/>
                        <m:ctrlPr>
                          <a:rPr lang="en-US" sz="1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𝑚𝑙</m:t>
                    </m:r>
                    <m:acc>
                      <m:accPr>
                        <m:chr m:val="¨"/>
                        <m:ctrlPr>
                          <a:rPr lang="en-US" sz="1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𝑚𝑙</m:t>
                    </m:r>
                    <m:acc>
                      <m:accPr>
                        <m:chr m:val="¨"/>
                        <m:ctrlPr>
                          <a:rPr lang="en-US" sz="1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𝑠𝑖𝑛</m:t>
                    </m:r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br>
                  <a:rPr lang="en-US" sz="17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US" sz="17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box>
                      <m:boxPr>
                        <m:ctrlPr>
                          <a:rPr lang="en-US" sz="1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1700" b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acc>
                      <m:accPr>
                        <m:chr m:val="¨"/>
                        <m:ctrlPr>
                          <a:rPr lang="en-US" sz="1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𝑚𝑙</m:t>
                    </m:r>
                    <m:acc>
                      <m:accPr>
                        <m:chr m:val="¨"/>
                        <m:ctrlPr>
                          <a:rPr lang="en-US" sz="1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𝑚𝑔</m:t>
                    </m:r>
                    <m:func>
                      <m:funcPr>
                        <m:ctrlPr>
                          <a:rPr lang="en-US" sz="17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sz="1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7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r>
                      <a:rPr lang="en-US" sz="1700" b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7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700" b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baseline="30000" dirty="0"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endParaRPr lang="en-US" sz="2000" baseline="30000" dirty="0"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A46A03-42B0-4819-B7EA-16F2A6DB1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19200"/>
                <a:ext cx="8763000" cy="5257800"/>
              </a:xfrm>
              <a:blipFill>
                <a:blip r:embed="rId2"/>
                <a:stretch>
                  <a:fillRect l="-417" t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E2742EB-4177-409B-8E32-BA624986D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48403"/>
              </p:ext>
            </p:extLst>
          </p:nvPr>
        </p:nvGraphicFramePr>
        <p:xfrm>
          <a:off x="5802574" y="1295400"/>
          <a:ext cx="3014054" cy="248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027">
                  <a:extLst>
                    <a:ext uri="{9D8B030D-6E8A-4147-A177-3AD203B41FA5}">
                      <a16:colId xmlns:a16="http://schemas.microsoft.com/office/drawing/2014/main" val="2927958356"/>
                    </a:ext>
                  </a:extLst>
                </a:gridCol>
                <a:gridCol w="1507027">
                  <a:extLst>
                    <a:ext uri="{9D8B030D-6E8A-4147-A177-3AD203B41FA5}">
                      <a16:colId xmlns:a16="http://schemas.microsoft.com/office/drawing/2014/main" val="3651596877"/>
                    </a:ext>
                  </a:extLst>
                </a:gridCol>
              </a:tblGrid>
              <a:tr h="18278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Notations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08645"/>
                  </a:ext>
                </a:extLst>
              </a:tr>
              <a:tr h="301060">
                <a:tc>
                  <a:txBody>
                    <a:bodyPr/>
                    <a:lstStyle/>
                    <a:p>
                      <a:r>
                        <a:rPr lang="en-US" sz="1100" b="1" dirty="0"/>
                        <a:t>m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Mass of Pendulum (kg)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686699"/>
                  </a:ext>
                </a:extLst>
              </a:tr>
              <a:tr h="182787">
                <a:tc>
                  <a:txBody>
                    <a:bodyPr/>
                    <a:lstStyle/>
                    <a:p>
                      <a:r>
                        <a:rPr lang="en-US" sz="1100" b="1" dirty="0"/>
                        <a:t>M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Mass of Cart (kg)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19571"/>
                  </a:ext>
                </a:extLst>
              </a:tr>
              <a:tr h="301060">
                <a:tc>
                  <a:txBody>
                    <a:bodyPr/>
                    <a:lstStyle/>
                    <a:p>
                      <a:r>
                        <a:rPr lang="en-US" sz="1100" b="1" dirty="0"/>
                        <a:t>L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Length of Pendulum (m)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87080"/>
                  </a:ext>
                </a:extLst>
              </a:tr>
              <a:tr h="301060">
                <a:tc>
                  <a:txBody>
                    <a:bodyPr/>
                    <a:lstStyle/>
                    <a:p>
                      <a:r>
                        <a:rPr lang="en-US" sz="1100" b="1" dirty="0"/>
                        <a:t>g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Acceleration due to gravity (m/s</a:t>
                      </a:r>
                      <a:r>
                        <a:rPr lang="en-US" sz="1100" b="1" baseline="30000" dirty="0"/>
                        <a:t>2</a:t>
                      </a:r>
                      <a:r>
                        <a:rPr lang="en-US" sz="1100" b="1" dirty="0"/>
                        <a:t>)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012989"/>
                  </a:ext>
                </a:extLst>
              </a:tr>
              <a:tr h="182787">
                <a:tc>
                  <a:txBody>
                    <a:bodyPr/>
                    <a:lstStyle/>
                    <a:p>
                      <a:r>
                        <a:rPr lang="en-US" sz="1100" b="1" dirty="0"/>
                        <a:t>d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Damping Ratio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85661"/>
                  </a:ext>
                </a:extLst>
              </a:tr>
              <a:tr h="301060">
                <a:tc>
                  <a:txBody>
                    <a:bodyPr/>
                    <a:lstStyle/>
                    <a:p>
                      <a:r>
                        <a:rPr lang="en-US" sz="1100" b="1" dirty="0"/>
                        <a:t>s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Position of Pendulum</a:t>
                      </a:r>
                      <a:endParaRPr lang="en-IN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6853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D822454-7BEB-4764-A917-B9EAA2F02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960" y="4078700"/>
            <a:ext cx="3344668" cy="221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84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9A39E-71BC-49EA-8907-B70E1EC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Mathematics – Linear system Dyanamics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6CF1DA-EFD9-40A1-A4BE-B384F86A34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State   [x;</a:t>
                </a:r>
                <a14:m>
                  <m:oMath xmlns:m="http://schemas.openxmlformats.org/officeDocument/2006/math">
                    <m:acc>
                      <m:accPr>
                        <m:chr m:val="˙"/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˙"/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;]</a:t>
                </a:r>
                <a:r>
                  <a:rPr lang="en-US" sz="2000" baseline="30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</a:p>
              <a:p>
                <a:pPr marL="0" indent="0">
                  <a:buNone/>
                </a:pPr>
                <a:r>
                  <a:rPr lang="en-US" sz="1800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Constraints:</a:t>
                </a: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𝒙=𝑓𝑟𝑒𝑒;          </a:t>
                </a: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𝒙 ̇=𝟎          </a:t>
                </a: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𝜽=𝟎 (𝑑𝑜𝑤𝑛), 𝜋(𝑢𝑝);          </a:t>
                </a: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𝜽 ̇=𝟎</a:t>
                </a: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Linearized A &amp; B matrix about fixed values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𝑚𝑔</m:t>
                                  </m:r>
                                </m:num>
                                <m:den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𝑠𝑑</m:t>
                                  </m:r>
                                </m:num>
                                <m:den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𝑀𝐿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𝑀𝐿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box>
                      <m:boxPr>
                        <m:ctrlP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1800" b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</m:oMath>
                </a14:m>
                <a:endParaRPr lang="en-US" sz="1800" b="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b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b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1800" b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6CF1DA-EFD9-40A1-A4BE-B384F86A34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7CEC9C-EF29-4828-AECD-4B026F883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65089"/>
              </p:ext>
            </p:extLst>
          </p:nvPr>
        </p:nvGraphicFramePr>
        <p:xfrm>
          <a:off x="5410200" y="1122435"/>
          <a:ext cx="3371850" cy="231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3087178113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143002810"/>
                    </a:ext>
                  </a:extLst>
                </a:gridCol>
              </a:tblGrid>
              <a:tr h="26083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Notations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32309"/>
                  </a:ext>
                </a:extLst>
              </a:tr>
              <a:tr h="245178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 = 1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Mass of Pendulum (kg)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174635"/>
                  </a:ext>
                </a:extLst>
              </a:tr>
              <a:tr h="245178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 = 5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Mass of Cart (kg)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715826"/>
                  </a:ext>
                </a:extLst>
              </a:tr>
              <a:tr h="245178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L = 2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Length of Pendulum (m)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73654"/>
                  </a:ext>
                </a:extLst>
              </a:tr>
              <a:tr h="403823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g = -10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Acceleration due to gravity (m/s</a:t>
                      </a:r>
                      <a:r>
                        <a:rPr lang="en-US" sz="1100" b="1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349224"/>
                  </a:ext>
                </a:extLst>
              </a:tr>
              <a:tr h="245178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d = 1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Damping Ratio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07314"/>
                  </a:ext>
                </a:extLst>
              </a:tr>
              <a:tr h="245178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s = 1 (At top position)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Position of Pendulum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694200"/>
                  </a:ext>
                </a:extLst>
              </a:tr>
            </a:tbl>
          </a:graphicData>
        </a:graphic>
      </p:graphicFrame>
      <p:pic>
        <p:nvPicPr>
          <p:cNvPr id="5" name="Picture 6" descr="Nonlinear control - Wikipedia">
            <a:extLst>
              <a:ext uri="{FF2B5EF4-FFF2-40B4-BE49-F238E27FC236}">
                <a16:creationId xmlns:a16="http://schemas.microsoft.com/office/drawing/2014/main" id="{48DDFDAF-7B9C-4EC0-A6F1-0CAD22D5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46225"/>
            <a:ext cx="2610663" cy="10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751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C924-DDB6-D450-ED72-34D65DCD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55683-F5A9-6124-FDF4-4D7F0172F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9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1FDB-5CFF-4D5F-AF7B-022CE717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Pole Placement method..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6AE1-8A16-444B-99C2-CD7108D7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place the closed-loop poles of a plant in pre-determined locations in the s-plane.</a:t>
            </a:r>
          </a:p>
          <a:p>
            <a:pPr marL="0" indent="0">
              <a:buNone/>
            </a:pP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Placing poles is related to the eigen values which control the characteristics of the response of the system. </a:t>
            </a:r>
          </a:p>
          <a:p>
            <a:pPr marL="0" indent="0">
              <a:buNone/>
            </a:pP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Controllability has to be checked before placing the poles.</a:t>
            </a:r>
          </a:p>
          <a:p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Poles are varied and the response is recorded.</a:t>
            </a:r>
          </a:p>
          <a:p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57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5DB4-E3B0-469E-9369-39167B138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Pole Placement Method - </a:t>
            </a:r>
            <a:r>
              <a:rPr lang="en-US" dirty="0" err="1"/>
              <a:t>Contd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84E0-3D3E-4671-A899-944AA43E7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controllable (full rank matrix)</a:t>
            </a:r>
          </a:p>
          <a:p>
            <a:pPr marL="0" indent="0">
              <a:buNone/>
            </a:pPr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State space equation: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𝑥 ̇=𝐴𝑥+𝐵𝑢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𝑦=𝐶𝑥+𝐷𝑢</a:t>
            </a:r>
          </a:p>
          <a:p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law is 𝑢=−𝐾𝑥  , 𝐴_𝑐𝑙𝑜𝑠𝑒𝑑=(𝐴−𝐵·𝐾)</a:t>
            </a:r>
          </a:p>
          <a:p>
            <a:pPr marL="0" indent="0">
              <a:buNone/>
            </a:pPr>
            <a:endParaRPr lang="en-US" sz="2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place(</a:t>
            </a:r>
            <a:r>
              <a:rPr lang="en-US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A,B,des_eig</a:t>
            </a:r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#Matlab Command</a:t>
            </a:r>
          </a:p>
          <a:p>
            <a:pPr marL="0" indent="0">
              <a:buNone/>
            </a:pPr>
            <a:endParaRPr lang="en-US" sz="2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Proportional gain 𝐾 is found by placing poles at specific locations. </a:t>
            </a:r>
          </a:p>
          <a:p>
            <a:pPr marL="0" indent="0">
              <a:buNone/>
            </a:pPr>
            <a:endParaRPr lang="en-US" sz="2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Trials in MATLAB were performed by changing the location of poles and checking the time of stabilization.</a:t>
            </a:r>
          </a:p>
          <a:p>
            <a:endParaRPr lang="en-US" sz="2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 =[(−3 0 𝜋+0.1 0)] for all cases.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753785"/>
      </p:ext>
    </p:extLst>
  </p:cSld>
  <p:clrMapOvr>
    <a:masterClrMapping/>
  </p:clrMapOvr>
</p:sld>
</file>

<file path=ppt/theme/theme1.xml><?xml version="1.0" encoding="utf-8"?>
<a:theme xmlns:a="http://schemas.openxmlformats.org/drawingml/2006/main" name="YChen">
  <a:themeElements>
    <a:clrScheme name="JWa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JWa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</a:defRPr>
        </a:defPPr>
      </a:lstStyle>
    </a:lnDef>
    <a:txDef>
      <a:spPr>
        <a:noFill/>
      </a:spPr>
      <a:bodyPr wrap="none" rtlCol="0">
        <a:normAutofit/>
      </a:bodyPr>
      <a:lstStyle>
        <a:defPPr>
          <a:defRPr sz="1600" u="none" dirty="0"/>
        </a:defPPr>
      </a:lstStyle>
    </a:txDef>
  </a:objectDefaults>
  <a:extraClrSchemeLst>
    <a:extraClrScheme>
      <a:clrScheme name="JWa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Wang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Wang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Wang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Wa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Wa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Wa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Research_slides_temp_YanChen</Template>
  <TotalTime>1937</TotalTime>
  <Words>1085</Words>
  <Application>Microsoft Office PowerPoint</Application>
  <PresentationFormat>On-screen Show (4:3)</PresentationFormat>
  <Paragraphs>185</Paragraphs>
  <Slides>17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Cambria Math</vt:lpstr>
      <vt:lpstr>Georgia</vt:lpstr>
      <vt:lpstr>Monotype Sorts</vt:lpstr>
      <vt:lpstr>Times New Roman</vt:lpstr>
      <vt:lpstr>YChen</vt:lpstr>
      <vt:lpstr>Analysis of an Inverted pendulum using  optimal control techniques.</vt:lpstr>
      <vt:lpstr> What is an Inverted Pendulum </vt:lpstr>
      <vt:lpstr>Objective</vt:lpstr>
      <vt:lpstr>Approach to Problem</vt:lpstr>
      <vt:lpstr>Mathematics – Nonlinear System Dynamics</vt:lpstr>
      <vt:lpstr>Mathematics – Linear system Dyanamics</vt:lpstr>
      <vt:lpstr>PowerPoint Presentation</vt:lpstr>
      <vt:lpstr>Pole Placement method..</vt:lpstr>
      <vt:lpstr>Pole Placement Method - Contd</vt:lpstr>
      <vt:lpstr>Results – Pole Position Method </vt:lpstr>
      <vt:lpstr>Linear Quadratic Regulator</vt:lpstr>
      <vt:lpstr>Linear Quadratic Regulator (Contd.)</vt:lpstr>
      <vt:lpstr>Results - Linear Quadratic Regulator </vt:lpstr>
      <vt:lpstr>Proportional Integrated Derivative (PID)</vt:lpstr>
      <vt:lpstr>Results - Proportional Integrated Derivative</vt:lpstr>
      <vt:lpstr>Observations </vt:lpstr>
      <vt:lpstr>PowerPoint Presentation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 your title here</dc:title>
  <dc:creator>Yan Chen</dc:creator>
  <cp:lastModifiedBy>Aravind Adhith Pandian Saravanakumaran</cp:lastModifiedBy>
  <cp:revision>345</cp:revision>
  <dcterms:created xsi:type="dcterms:W3CDTF">2016-11-03T06:15:00Z</dcterms:created>
  <dcterms:modified xsi:type="dcterms:W3CDTF">2022-11-20T18:07:11Z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1033-11.2.0.10265</vt:lpwstr>
  </property>
  <property fmtid="{D5CDD505-2E9C-101B-9397-08002B2CF9AE}" pid="3" name="ICV">
    <vt:lpwstr>19784F7077C54845ADE34F59753DB5EF</vt:lpwstr>
  </property>
</Properties>
</file>